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41" r:id="rId6"/>
    <p:sldMasterId id="2147483727" r:id="rId7"/>
    <p:sldMasterId id="2147483760" r:id="rId8"/>
  </p:sldMasterIdLst>
  <p:notesMasterIdLst>
    <p:notesMasterId r:id="rId21"/>
  </p:notesMasterIdLst>
  <p:sldIdLst>
    <p:sldId id="256" r:id="rId9"/>
    <p:sldId id="279" r:id="rId10"/>
    <p:sldId id="468" r:id="rId11"/>
    <p:sldId id="469" r:id="rId12"/>
    <p:sldId id="394" r:id="rId13"/>
    <p:sldId id="408" r:id="rId14"/>
    <p:sldId id="462" r:id="rId15"/>
    <p:sldId id="389" r:id="rId16"/>
    <p:sldId id="466" r:id="rId17"/>
    <p:sldId id="439" r:id="rId18"/>
    <p:sldId id="465" r:id="rId19"/>
    <p:sldId id="4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02A92F-DB19-4393-973D-2A0C4FC35C28}">
          <p14:sldIdLst>
            <p14:sldId id="256"/>
            <p14:sldId id="279"/>
            <p14:sldId id="468"/>
            <p14:sldId id="469"/>
            <p14:sldId id="394"/>
            <p14:sldId id="408"/>
            <p14:sldId id="462"/>
            <p14:sldId id="389"/>
            <p14:sldId id="466"/>
            <p14:sldId id="439"/>
            <p14:sldId id="465"/>
            <p14:sldId id="4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152"/>
    <a:srgbClr val="202020"/>
    <a:srgbClr val="200000"/>
    <a:srgbClr val="007977"/>
    <a:srgbClr val="58595B"/>
    <a:srgbClr val="00B9B5"/>
    <a:srgbClr val="DADBDC"/>
    <a:srgbClr val="520D5D"/>
    <a:srgbClr val="8B6AA2"/>
    <a:srgbClr val="497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EC72D-8ACD-4BB1-9C1B-3AC40C8DD7AA}" v="2" dt="2023-05-11T10:16:2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103" autoAdjust="0"/>
  </p:normalViewPr>
  <p:slideViewPr>
    <p:cSldViewPr snapToGrid="0">
      <p:cViewPr varScale="1">
        <p:scale>
          <a:sx n="52" d="100"/>
          <a:sy n="52" d="100"/>
        </p:scale>
        <p:origin x="1112" y="44"/>
      </p:cViewPr>
      <p:guideLst/>
    </p:cSldViewPr>
  </p:slideViewPr>
  <p:notesTextViewPr>
    <p:cViewPr>
      <p:scale>
        <a:sx n="1" d="1"/>
        <a:sy n="1" d="1"/>
      </p:scale>
      <p:origin x="0" y="0"/>
    </p:cViewPr>
  </p:notesTextViewPr>
  <p:notesViewPr>
    <p:cSldViewPr snapToGrid="0">
      <p:cViewPr varScale="1">
        <p:scale>
          <a:sx n="45" d="100"/>
          <a:sy n="45" d="100"/>
        </p:scale>
        <p:origin x="282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Ann Houlder" userId="5d3fb588-c1d6-4c5f-ba87-165b1945d761" providerId="ADAL" clId="{7C48D1A9-F164-4F79-8F59-73DEC850D075}"/>
    <pc:docChg chg="undo custSel addSld delSld modSld modSection">
      <pc:chgData name="Carrie-Ann Houlder" userId="5d3fb588-c1d6-4c5f-ba87-165b1945d761" providerId="ADAL" clId="{7C48D1A9-F164-4F79-8F59-73DEC850D075}" dt="2023-04-20T13:12:03.292" v="226" actId="1076"/>
      <pc:docMkLst>
        <pc:docMk/>
      </pc:docMkLst>
      <pc:sldChg chg="del">
        <pc:chgData name="Carrie-Ann Houlder" userId="5d3fb588-c1d6-4c5f-ba87-165b1945d761" providerId="ADAL" clId="{7C48D1A9-F164-4F79-8F59-73DEC850D075}" dt="2023-04-06T15:10:40.147" v="121" actId="47"/>
        <pc:sldMkLst>
          <pc:docMk/>
          <pc:sldMk cId="923807240" sldId="275"/>
        </pc:sldMkLst>
      </pc:sldChg>
      <pc:sldChg chg="del">
        <pc:chgData name="Carrie-Ann Houlder" userId="5d3fb588-c1d6-4c5f-ba87-165b1945d761" providerId="ADAL" clId="{7C48D1A9-F164-4F79-8F59-73DEC850D075}" dt="2023-04-06T15:09:23.441" v="113" actId="2696"/>
        <pc:sldMkLst>
          <pc:docMk/>
          <pc:sldMk cId="540006933" sldId="276"/>
        </pc:sldMkLst>
      </pc:sldChg>
      <pc:sldChg chg="del">
        <pc:chgData name="Carrie-Ann Houlder" userId="5d3fb588-c1d6-4c5f-ba87-165b1945d761" providerId="ADAL" clId="{7C48D1A9-F164-4F79-8F59-73DEC850D075}" dt="2023-04-06T15:12:21.026" v="133" actId="2696"/>
        <pc:sldMkLst>
          <pc:docMk/>
          <pc:sldMk cId="3264870273" sldId="289"/>
        </pc:sldMkLst>
      </pc:sldChg>
      <pc:sldChg chg="del">
        <pc:chgData name="Carrie-Ann Houlder" userId="5d3fb588-c1d6-4c5f-ba87-165b1945d761" providerId="ADAL" clId="{7C48D1A9-F164-4F79-8F59-73DEC850D075}" dt="2023-04-06T15:13:30.487" v="145" actId="47"/>
        <pc:sldMkLst>
          <pc:docMk/>
          <pc:sldMk cId="1271682122" sldId="290"/>
        </pc:sldMkLst>
      </pc:sldChg>
      <pc:sldChg chg="del">
        <pc:chgData name="Carrie-Ann Houlder" userId="5d3fb588-c1d6-4c5f-ba87-165b1945d761" providerId="ADAL" clId="{7C48D1A9-F164-4F79-8F59-73DEC850D075}" dt="2023-04-06T15:15:09.288" v="165" actId="47"/>
        <pc:sldMkLst>
          <pc:docMk/>
          <pc:sldMk cId="1038976090" sldId="291"/>
        </pc:sldMkLst>
      </pc:sldChg>
      <pc:sldChg chg="del">
        <pc:chgData name="Carrie-Ann Houlder" userId="5d3fb588-c1d6-4c5f-ba87-165b1945d761" providerId="ADAL" clId="{7C48D1A9-F164-4F79-8F59-73DEC850D075}" dt="2023-04-06T15:14:23.828" v="157" actId="47"/>
        <pc:sldMkLst>
          <pc:docMk/>
          <pc:sldMk cId="769068461" sldId="299"/>
        </pc:sldMkLst>
      </pc:sldChg>
      <pc:sldChg chg="del">
        <pc:chgData name="Carrie-Ann Houlder" userId="5d3fb588-c1d6-4c5f-ba87-165b1945d761" providerId="ADAL" clId="{7C48D1A9-F164-4F79-8F59-73DEC850D075}" dt="2023-04-06T15:10:13.363" v="116" actId="2696"/>
        <pc:sldMkLst>
          <pc:docMk/>
          <pc:sldMk cId="1671213641" sldId="300"/>
        </pc:sldMkLst>
      </pc:sldChg>
      <pc:sldChg chg="del">
        <pc:chgData name="Carrie-Ann Houlder" userId="5d3fb588-c1d6-4c5f-ba87-165b1945d761" providerId="ADAL" clId="{7C48D1A9-F164-4F79-8F59-73DEC850D075}" dt="2023-04-06T15:14:45.537" v="161" actId="47"/>
        <pc:sldMkLst>
          <pc:docMk/>
          <pc:sldMk cId="413051484" sldId="303"/>
        </pc:sldMkLst>
      </pc:sldChg>
      <pc:sldChg chg="del">
        <pc:chgData name="Carrie-Ann Houlder" userId="5d3fb588-c1d6-4c5f-ba87-165b1945d761" providerId="ADAL" clId="{7C48D1A9-F164-4F79-8F59-73DEC850D075}" dt="2023-04-06T15:13:52.749" v="149" actId="47"/>
        <pc:sldMkLst>
          <pc:docMk/>
          <pc:sldMk cId="3614039356" sldId="313"/>
        </pc:sldMkLst>
      </pc:sldChg>
      <pc:sldChg chg="del">
        <pc:chgData name="Carrie-Ann Houlder" userId="5d3fb588-c1d6-4c5f-ba87-165b1945d761" providerId="ADAL" clId="{7C48D1A9-F164-4F79-8F59-73DEC850D075}" dt="2023-04-06T15:14:07.767" v="153" actId="47"/>
        <pc:sldMkLst>
          <pc:docMk/>
          <pc:sldMk cId="2460092156" sldId="315"/>
        </pc:sldMkLst>
      </pc:sldChg>
      <pc:sldChg chg="add del">
        <pc:chgData name="Carrie-Ann Houlder" userId="5d3fb588-c1d6-4c5f-ba87-165b1945d761" providerId="ADAL" clId="{7C48D1A9-F164-4F79-8F59-73DEC850D075}" dt="2023-04-06T15:15:05.772" v="164"/>
        <pc:sldMkLst>
          <pc:docMk/>
          <pc:sldMk cId="1762152460" sldId="389"/>
        </pc:sldMkLst>
      </pc:sldChg>
      <pc:sldChg chg="add del modNotesTx">
        <pc:chgData name="Carrie-Ann Houlder" userId="5d3fb588-c1d6-4c5f-ba87-165b1945d761" providerId="ADAL" clId="{7C48D1A9-F164-4F79-8F59-73DEC850D075}" dt="2023-04-06T15:10:38.055" v="120"/>
        <pc:sldMkLst>
          <pc:docMk/>
          <pc:sldMk cId="1238720360" sldId="394"/>
        </pc:sldMkLst>
      </pc:sldChg>
      <pc:sldChg chg="addSp delSp modSp add del mod modNotesTx">
        <pc:chgData name="Carrie-Ann Houlder" userId="5d3fb588-c1d6-4c5f-ba87-165b1945d761" providerId="ADAL" clId="{7C48D1A9-F164-4F79-8F59-73DEC850D075}" dt="2023-04-06T15:12:47.234" v="141" actId="207"/>
        <pc:sldMkLst>
          <pc:docMk/>
          <pc:sldMk cId="2048840103" sldId="408"/>
        </pc:sldMkLst>
        <pc:spChg chg="add mod">
          <ac:chgData name="Carrie-Ann Houlder" userId="5d3fb588-c1d6-4c5f-ba87-165b1945d761" providerId="ADAL" clId="{7C48D1A9-F164-4F79-8F59-73DEC850D075}" dt="2023-04-06T15:12:47.234" v="141" actId="207"/>
          <ac:spMkLst>
            <pc:docMk/>
            <pc:sldMk cId="2048840103" sldId="408"/>
            <ac:spMk id="3" creationId="{F4096E9A-233C-9F96-E18B-E6B6BA09C7E8}"/>
          </ac:spMkLst>
        </pc:spChg>
        <pc:spChg chg="add mod">
          <ac:chgData name="Carrie-Ann Houlder" userId="5d3fb588-c1d6-4c5f-ba87-165b1945d761" providerId="ADAL" clId="{7C48D1A9-F164-4F79-8F59-73DEC850D075}" dt="2023-04-06T15:12:40.399" v="139" actId="255"/>
          <ac:spMkLst>
            <pc:docMk/>
            <pc:sldMk cId="2048840103" sldId="408"/>
            <ac:spMk id="4" creationId="{D549CA7A-04E1-B151-9B75-C3F5397FEAC0}"/>
          </ac:spMkLst>
        </pc:spChg>
        <pc:spChg chg="del">
          <ac:chgData name="Carrie-Ann Houlder" userId="5d3fb588-c1d6-4c5f-ba87-165b1945d761" providerId="ADAL" clId="{7C48D1A9-F164-4F79-8F59-73DEC850D075}" dt="2023-04-06T15:11:55.482" v="130" actId="478"/>
          <ac:spMkLst>
            <pc:docMk/>
            <pc:sldMk cId="2048840103" sldId="408"/>
            <ac:spMk id="8" creationId="{4DB32772-235A-7DB0-40CE-E52BDE326B15}"/>
          </ac:spMkLst>
        </pc:spChg>
      </pc:sldChg>
      <pc:sldChg chg="add del">
        <pc:chgData name="Carrie-Ann Houlder" userId="5d3fb588-c1d6-4c5f-ba87-165b1945d761" providerId="ADAL" clId="{7C48D1A9-F164-4F79-8F59-73DEC850D075}" dt="2023-04-06T15:14:21.735" v="156"/>
        <pc:sldMkLst>
          <pc:docMk/>
          <pc:sldMk cId="2209035648" sldId="439"/>
        </pc:sldMkLst>
      </pc:sldChg>
      <pc:sldChg chg="add del modNotesTx">
        <pc:chgData name="Carrie-Ann Houlder" userId="5d3fb588-c1d6-4c5f-ba87-165b1945d761" providerId="ADAL" clId="{7C48D1A9-F164-4F79-8F59-73DEC850D075}" dt="2023-04-06T15:11:09.718" v="126" actId="47"/>
        <pc:sldMkLst>
          <pc:docMk/>
          <pc:sldMk cId="2009973476" sldId="454"/>
        </pc:sldMkLst>
      </pc:sldChg>
      <pc:sldChg chg="add del">
        <pc:chgData name="Carrie-Ann Houlder" userId="5d3fb588-c1d6-4c5f-ba87-165b1945d761" providerId="ADAL" clId="{7C48D1A9-F164-4F79-8F59-73DEC850D075}" dt="2023-04-06T15:13:28.506" v="144"/>
        <pc:sldMkLst>
          <pc:docMk/>
          <pc:sldMk cId="731751209" sldId="462"/>
        </pc:sldMkLst>
      </pc:sldChg>
      <pc:sldChg chg="modSp add del mod">
        <pc:chgData name="Carrie-Ann Houlder" userId="5d3fb588-c1d6-4c5f-ba87-165b1945d761" providerId="ADAL" clId="{7C48D1A9-F164-4F79-8F59-73DEC850D075}" dt="2023-04-19T13:37:29.661" v="192" actId="115"/>
        <pc:sldMkLst>
          <pc:docMk/>
          <pc:sldMk cId="3459508442" sldId="465"/>
        </pc:sldMkLst>
        <pc:spChg chg="mod">
          <ac:chgData name="Carrie-Ann Houlder" userId="5d3fb588-c1d6-4c5f-ba87-165b1945d761" providerId="ADAL" clId="{7C48D1A9-F164-4F79-8F59-73DEC850D075}" dt="2023-04-19T13:37:29.661" v="192" actId="115"/>
          <ac:spMkLst>
            <pc:docMk/>
            <pc:sldMk cId="3459508442" sldId="465"/>
            <ac:spMk id="7" creationId="{2B9D9471-2A6E-448F-DFC6-6C6B88D6C590}"/>
          </ac:spMkLst>
        </pc:spChg>
      </pc:sldChg>
      <pc:sldChg chg="add del">
        <pc:chgData name="Carrie-Ann Houlder" userId="5d3fb588-c1d6-4c5f-ba87-165b1945d761" providerId="ADAL" clId="{7C48D1A9-F164-4F79-8F59-73DEC850D075}" dt="2023-04-06T15:14:37.479" v="160"/>
        <pc:sldMkLst>
          <pc:docMk/>
          <pc:sldMk cId="2230795747" sldId="466"/>
        </pc:sldMkLst>
      </pc:sldChg>
      <pc:sldChg chg="addSp delSp modSp add del mod modNotesTx">
        <pc:chgData name="Carrie-Ann Houlder" userId="5d3fb588-c1d6-4c5f-ba87-165b1945d761" providerId="ADAL" clId="{7C48D1A9-F164-4F79-8F59-73DEC850D075}" dt="2023-04-20T13:12:03.292" v="226" actId="1076"/>
        <pc:sldMkLst>
          <pc:docMk/>
          <pc:sldMk cId="388863497" sldId="468"/>
        </pc:sldMkLst>
        <pc:spChg chg="del">
          <ac:chgData name="Carrie-Ann Houlder" userId="5d3fb588-c1d6-4c5f-ba87-165b1945d761" providerId="ADAL" clId="{7C48D1A9-F164-4F79-8F59-73DEC850D075}" dt="2023-04-06T14:59:55.341" v="5" actId="478"/>
          <ac:spMkLst>
            <pc:docMk/>
            <pc:sldMk cId="388863497" sldId="468"/>
            <ac:spMk id="3" creationId="{24DCD870-B727-EC2E-9F34-FA2371962BA4}"/>
          </ac:spMkLst>
        </pc:spChg>
        <pc:spChg chg="del">
          <ac:chgData name="Carrie-Ann Houlder" userId="5d3fb588-c1d6-4c5f-ba87-165b1945d761" providerId="ADAL" clId="{7C48D1A9-F164-4F79-8F59-73DEC850D075}" dt="2023-04-06T14:59:53.169" v="4" actId="478"/>
          <ac:spMkLst>
            <pc:docMk/>
            <pc:sldMk cId="388863497" sldId="468"/>
            <ac:spMk id="4" creationId="{144B9003-FD54-CEF6-AB95-E66EA36A7BA0}"/>
          </ac:spMkLst>
        </pc:spChg>
        <pc:spChg chg="add mod">
          <ac:chgData name="Carrie-Ann Houlder" userId="5d3fb588-c1d6-4c5f-ba87-165b1945d761" providerId="ADAL" clId="{7C48D1A9-F164-4F79-8F59-73DEC850D075}" dt="2023-04-06T15:00:20.240" v="12"/>
          <ac:spMkLst>
            <pc:docMk/>
            <pc:sldMk cId="388863497" sldId="468"/>
            <ac:spMk id="5" creationId="{08529AF3-C1D0-D2ED-15E4-40D1F5ECD5DD}"/>
          </ac:spMkLst>
        </pc:spChg>
        <pc:spChg chg="del">
          <ac:chgData name="Carrie-Ann Houlder" userId="5d3fb588-c1d6-4c5f-ba87-165b1945d761" providerId="ADAL" clId="{7C48D1A9-F164-4F79-8F59-73DEC850D075}" dt="2023-04-06T14:59:59.417" v="6" actId="478"/>
          <ac:spMkLst>
            <pc:docMk/>
            <pc:sldMk cId="388863497" sldId="468"/>
            <ac:spMk id="7" creationId="{9C77122C-93F3-4685-3DD6-0C7029C94D96}"/>
          </ac:spMkLst>
        </pc:spChg>
        <pc:spChg chg="del mod">
          <ac:chgData name="Carrie-Ann Houlder" userId="5d3fb588-c1d6-4c5f-ba87-165b1945d761" providerId="ADAL" clId="{7C48D1A9-F164-4F79-8F59-73DEC850D075}" dt="2023-04-06T15:01:17.734" v="28" actId="478"/>
          <ac:spMkLst>
            <pc:docMk/>
            <pc:sldMk cId="388863497" sldId="468"/>
            <ac:spMk id="8" creationId="{5B9EF4C0-C62F-F560-D3EB-33B628DBCA63}"/>
          </ac:spMkLst>
        </pc:spChg>
        <pc:spChg chg="del mod">
          <ac:chgData name="Carrie-Ann Houlder" userId="5d3fb588-c1d6-4c5f-ba87-165b1945d761" providerId="ADAL" clId="{7C48D1A9-F164-4F79-8F59-73DEC850D075}" dt="2023-04-06T15:00:06.336" v="9" actId="478"/>
          <ac:spMkLst>
            <pc:docMk/>
            <pc:sldMk cId="388863497" sldId="468"/>
            <ac:spMk id="9" creationId="{7D04B1B2-B493-8B96-1037-F11980B67BDD}"/>
          </ac:spMkLst>
        </pc:spChg>
        <pc:spChg chg="del mod">
          <ac:chgData name="Carrie-Ann Houlder" userId="5d3fb588-c1d6-4c5f-ba87-165b1945d761" providerId="ADAL" clId="{7C48D1A9-F164-4F79-8F59-73DEC850D075}" dt="2023-04-06T15:01:14.863" v="27" actId="478"/>
          <ac:spMkLst>
            <pc:docMk/>
            <pc:sldMk cId="388863497" sldId="468"/>
            <ac:spMk id="10" creationId="{ABE6CF1E-F710-7667-EC54-53B1972A249B}"/>
          </ac:spMkLst>
        </pc:spChg>
        <pc:spChg chg="del">
          <ac:chgData name="Carrie-Ann Houlder" userId="5d3fb588-c1d6-4c5f-ba87-165b1945d761" providerId="ADAL" clId="{7C48D1A9-F164-4F79-8F59-73DEC850D075}" dt="2023-04-06T15:00:08.359" v="10" actId="478"/>
          <ac:spMkLst>
            <pc:docMk/>
            <pc:sldMk cId="388863497" sldId="468"/>
            <ac:spMk id="11" creationId="{5F72412B-7F69-1A68-C20A-7645AC621E2E}"/>
          </ac:spMkLst>
        </pc:spChg>
        <pc:spChg chg="del mod">
          <ac:chgData name="Carrie-Ann Houlder" userId="5d3fb588-c1d6-4c5f-ba87-165b1945d761" providerId="ADAL" clId="{7C48D1A9-F164-4F79-8F59-73DEC850D075}" dt="2023-04-06T15:01:06.459" v="23" actId="478"/>
          <ac:spMkLst>
            <pc:docMk/>
            <pc:sldMk cId="388863497" sldId="468"/>
            <ac:spMk id="12" creationId="{7D813E56-7E11-83E2-956A-4313FE681DA4}"/>
          </ac:spMkLst>
        </pc:spChg>
        <pc:spChg chg="del">
          <ac:chgData name="Carrie-Ann Houlder" userId="5d3fb588-c1d6-4c5f-ba87-165b1945d761" providerId="ADAL" clId="{7C48D1A9-F164-4F79-8F59-73DEC850D075}" dt="2023-04-06T15:00:10.590" v="11" actId="478"/>
          <ac:spMkLst>
            <pc:docMk/>
            <pc:sldMk cId="388863497" sldId="468"/>
            <ac:spMk id="13" creationId="{6224C2EF-A4A7-1F73-461D-A28D1909A677}"/>
          </ac:spMkLst>
        </pc:spChg>
        <pc:spChg chg="del mod">
          <ac:chgData name="Carrie-Ann Houlder" userId="5d3fb588-c1d6-4c5f-ba87-165b1945d761" providerId="ADAL" clId="{7C48D1A9-F164-4F79-8F59-73DEC850D075}" dt="2023-04-06T15:00:32.002" v="14" actId="478"/>
          <ac:spMkLst>
            <pc:docMk/>
            <pc:sldMk cId="388863497" sldId="468"/>
            <ac:spMk id="15" creationId="{0417DDBE-F524-9682-83D1-7236E99C1DEF}"/>
          </ac:spMkLst>
        </pc:spChg>
        <pc:spChg chg="del mod">
          <ac:chgData name="Carrie-Ann Houlder" userId="5d3fb588-c1d6-4c5f-ba87-165b1945d761" providerId="ADAL" clId="{7C48D1A9-F164-4F79-8F59-73DEC850D075}" dt="2023-04-06T15:01:09.756" v="25" actId="478"/>
          <ac:spMkLst>
            <pc:docMk/>
            <pc:sldMk cId="388863497" sldId="468"/>
            <ac:spMk id="16" creationId="{C5DA5DD1-3F4D-DBA7-1F02-CFC30119196D}"/>
          </ac:spMkLst>
        </pc:spChg>
        <pc:spChg chg="del mod">
          <ac:chgData name="Carrie-Ann Houlder" userId="5d3fb588-c1d6-4c5f-ba87-165b1945d761" providerId="ADAL" clId="{7C48D1A9-F164-4F79-8F59-73DEC850D075}" dt="2023-04-06T15:00:59.823" v="21" actId="478"/>
          <ac:spMkLst>
            <pc:docMk/>
            <pc:sldMk cId="388863497" sldId="468"/>
            <ac:spMk id="17" creationId="{0918EEA8-EE55-BAEB-0D03-F81AE781BB5B}"/>
          </ac:spMkLst>
        </pc:spChg>
        <pc:spChg chg="del mod">
          <ac:chgData name="Carrie-Ann Houlder" userId="5d3fb588-c1d6-4c5f-ba87-165b1945d761" providerId="ADAL" clId="{7C48D1A9-F164-4F79-8F59-73DEC850D075}" dt="2023-04-06T15:01:02.997" v="22" actId="478"/>
          <ac:spMkLst>
            <pc:docMk/>
            <pc:sldMk cId="388863497" sldId="468"/>
            <ac:spMk id="18" creationId="{6A02CF9F-171C-469A-8353-4B2D6CFB6357}"/>
          </ac:spMkLst>
        </pc:spChg>
        <pc:spChg chg="del mod">
          <ac:chgData name="Carrie-Ann Houlder" userId="5d3fb588-c1d6-4c5f-ba87-165b1945d761" providerId="ADAL" clId="{7C48D1A9-F164-4F79-8F59-73DEC850D075}" dt="2023-04-06T15:00:52.746" v="18" actId="478"/>
          <ac:spMkLst>
            <pc:docMk/>
            <pc:sldMk cId="388863497" sldId="468"/>
            <ac:spMk id="19" creationId="{E75CA829-83A9-8FBF-5833-223238C2ADA9}"/>
          </ac:spMkLst>
        </pc:spChg>
        <pc:spChg chg="mod">
          <ac:chgData name="Carrie-Ann Houlder" userId="5d3fb588-c1d6-4c5f-ba87-165b1945d761" providerId="ADAL" clId="{7C48D1A9-F164-4F79-8F59-73DEC850D075}" dt="2023-04-06T15:03:51.523" v="57" actId="207"/>
          <ac:spMkLst>
            <pc:docMk/>
            <pc:sldMk cId="388863497" sldId="468"/>
            <ac:spMk id="20" creationId="{5F20960C-E10A-12FB-4A30-A0FEF2039675}"/>
          </ac:spMkLst>
        </pc:spChg>
        <pc:spChg chg="mod">
          <ac:chgData name="Carrie-Ann Houlder" userId="5d3fb588-c1d6-4c5f-ba87-165b1945d761" providerId="ADAL" clId="{7C48D1A9-F164-4F79-8F59-73DEC850D075}" dt="2023-04-20T13:12:03.292" v="226" actId="1076"/>
          <ac:spMkLst>
            <pc:docMk/>
            <pc:sldMk cId="388863497" sldId="468"/>
            <ac:spMk id="24" creationId="{8BA197FE-2DAE-E528-A8BA-704084CD2C83}"/>
          </ac:spMkLst>
        </pc:spChg>
        <pc:spChg chg="mod">
          <ac:chgData name="Carrie-Ann Houlder" userId="5d3fb588-c1d6-4c5f-ba87-165b1945d761" providerId="ADAL" clId="{7C48D1A9-F164-4F79-8F59-73DEC850D075}" dt="2023-04-20T13:11:56.679" v="225" actId="1076"/>
          <ac:spMkLst>
            <pc:docMk/>
            <pc:sldMk cId="388863497" sldId="468"/>
            <ac:spMk id="25" creationId="{5145D7DA-DCC4-0644-ACD7-45D353E83F99}"/>
          </ac:spMkLst>
        </pc:spChg>
        <pc:spChg chg="mod">
          <ac:chgData name="Carrie-Ann Houlder" userId="5d3fb588-c1d6-4c5f-ba87-165b1945d761" providerId="ADAL" clId="{7C48D1A9-F164-4F79-8F59-73DEC850D075}" dt="2023-04-20T13:11:53.485" v="224" actId="1076"/>
          <ac:spMkLst>
            <pc:docMk/>
            <pc:sldMk cId="388863497" sldId="468"/>
            <ac:spMk id="26" creationId="{E6FD60CA-F039-940C-BBA2-993095AFAC48}"/>
          </ac:spMkLst>
        </pc:spChg>
        <pc:spChg chg="mod">
          <ac:chgData name="Carrie-Ann Houlder" userId="5d3fb588-c1d6-4c5f-ba87-165b1945d761" providerId="ADAL" clId="{7C48D1A9-F164-4F79-8F59-73DEC850D075}" dt="2023-04-20T13:11:50.847" v="223" actId="1076"/>
          <ac:spMkLst>
            <pc:docMk/>
            <pc:sldMk cId="388863497" sldId="468"/>
            <ac:spMk id="27" creationId="{FC0C7AA5-AEC4-E385-1D85-8755D83C4397}"/>
          </ac:spMkLst>
        </pc:spChg>
        <pc:spChg chg="mod">
          <ac:chgData name="Carrie-Ann Houlder" userId="5d3fb588-c1d6-4c5f-ba87-165b1945d761" providerId="ADAL" clId="{7C48D1A9-F164-4F79-8F59-73DEC850D075}" dt="2023-04-20T13:11:43.690" v="221" actId="1076"/>
          <ac:spMkLst>
            <pc:docMk/>
            <pc:sldMk cId="388863497" sldId="468"/>
            <ac:spMk id="28" creationId="{544562B5-514B-60E5-2727-817316CD2A35}"/>
          </ac:spMkLst>
        </pc:spChg>
        <pc:spChg chg="mod">
          <ac:chgData name="Carrie-Ann Houlder" userId="5d3fb588-c1d6-4c5f-ba87-165b1945d761" providerId="ADAL" clId="{7C48D1A9-F164-4F79-8F59-73DEC850D075}" dt="2023-04-20T13:11:40.335" v="220" actId="1076"/>
          <ac:spMkLst>
            <pc:docMk/>
            <pc:sldMk cId="388863497" sldId="468"/>
            <ac:spMk id="29" creationId="{E159EC86-ADA0-D11F-004E-985AFE2E0139}"/>
          </ac:spMkLst>
        </pc:spChg>
        <pc:spChg chg="mod">
          <ac:chgData name="Carrie-Ann Houlder" userId="5d3fb588-c1d6-4c5f-ba87-165b1945d761" providerId="ADAL" clId="{7C48D1A9-F164-4F79-8F59-73DEC850D075}" dt="2023-04-20T13:11:37.947" v="219" actId="1076"/>
          <ac:spMkLst>
            <pc:docMk/>
            <pc:sldMk cId="388863497" sldId="468"/>
            <ac:spMk id="30" creationId="{9EE08C19-F8B2-87D9-792C-1F2DA57D8E7E}"/>
          </ac:spMkLst>
        </pc:spChg>
        <pc:spChg chg="add mod">
          <ac:chgData name="Carrie-Ann Houlder" userId="5d3fb588-c1d6-4c5f-ba87-165b1945d761" providerId="ADAL" clId="{7C48D1A9-F164-4F79-8F59-73DEC850D075}" dt="2023-04-06T15:09:17.562" v="112" actId="1076"/>
          <ac:spMkLst>
            <pc:docMk/>
            <pc:sldMk cId="388863497" sldId="468"/>
            <ac:spMk id="36" creationId="{3BA8857D-E5BA-4AC6-3FE8-F55BDAEC21FA}"/>
          </ac:spMkLst>
        </pc:spChg>
        <pc:spChg chg="add mod">
          <ac:chgData name="Carrie-Ann Houlder" userId="5d3fb588-c1d6-4c5f-ba87-165b1945d761" providerId="ADAL" clId="{7C48D1A9-F164-4F79-8F59-73DEC850D075}" dt="2023-04-06T15:04:23.638" v="64" actId="255"/>
          <ac:spMkLst>
            <pc:docMk/>
            <pc:sldMk cId="388863497" sldId="468"/>
            <ac:spMk id="38" creationId="{634CC5DD-B444-3EC2-B35D-6065270C4CE1}"/>
          </ac:spMkLst>
        </pc:spChg>
        <pc:spChg chg="add mod">
          <ac:chgData name="Carrie-Ann Houlder" userId="5d3fb588-c1d6-4c5f-ba87-165b1945d761" providerId="ADAL" clId="{7C48D1A9-F164-4F79-8F59-73DEC850D075}" dt="2023-04-06T15:04:59.213" v="74" actId="255"/>
          <ac:spMkLst>
            <pc:docMk/>
            <pc:sldMk cId="388863497" sldId="468"/>
            <ac:spMk id="40" creationId="{4FC20E32-8763-0E44-DED7-6C8899D53CA9}"/>
          </ac:spMkLst>
        </pc:spChg>
        <pc:spChg chg="add mod">
          <ac:chgData name="Carrie-Ann Houlder" userId="5d3fb588-c1d6-4c5f-ba87-165b1945d761" providerId="ADAL" clId="{7C48D1A9-F164-4F79-8F59-73DEC850D075}" dt="2023-04-06T15:05:27.152" v="81" actId="1076"/>
          <ac:spMkLst>
            <pc:docMk/>
            <pc:sldMk cId="388863497" sldId="468"/>
            <ac:spMk id="42" creationId="{1E1301A4-D710-9C1E-48FB-82004C7FEE21}"/>
          </ac:spMkLst>
        </pc:spChg>
        <pc:spChg chg="add mod">
          <ac:chgData name="Carrie-Ann Houlder" userId="5d3fb588-c1d6-4c5f-ba87-165b1945d761" providerId="ADAL" clId="{7C48D1A9-F164-4F79-8F59-73DEC850D075}" dt="2023-04-06T15:05:57.355" v="90" actId="1076"/>
          <ac:spMkLst>
            <pc:docMk/>
            <pc:sldMk cId="388863497" sldId="468"/>
            <ac:spMk id="44" creationId="{521C64DA-B0B0-FDAB-8326-ED171C881A8F}"/>
          </ac:spMkLst>
        </pc:spChg>
        <pc:spChg chg="add mod">
          <ac:chgData name="Carrie-Ann Houlder" userId="5d3fb588-c1d6-4c5f-ba87-165b1945d761" providerId="ADAL" clId="{7C48D1A9-F164-4F79-8F59-73DEC850D075}" dt="2023-04-06T15:07:58.044" v="97" actId="255"/>
          <ac:spMkLst>
            <pc:docMk/>
            <pc:sldMk cId="388863497" sldId="468"/>
            <ac:spMk id="46" creationId="{8F028DA3-7DDE-189F-D2A4-96551DAA6784}"/>
          </ac:spMkLst>
        </pc:spChg>
        <pc:spChg chg="add mod">
          <ac:chgData name="Carrie-Ann Houlder" userId="5d3fb588-c1d6-4c5f-ba87-165b1945d761" providerId="ADAL" clId="{7C48D1A9-F164-4F79-8F59-73DEC850D075}" dt="2023-04-06T15:08:43.830" v="106" actId="1076"/>
          <ac:spMkLst>
            <pc:docMk/>
            <pc:sldMk cId="388863497" sldId="468"/>
            <ac:spMk id="48" creationId="{C55C9E2F-D51A-8DEA-EF8C-98A742B5A401}"/>
          </ac:spMkLst>
        </pc:spChg>
        <pc:spChg chg="add mod">
          <ac:chgData name="Carrie-Ann Houlder" userId="5d3fb588-c1d6-4c5f-ba87-165b1945d761" providerId="ADAL" clId="{7C48D1A9-F164-4F79-8F59-73DEC850D075}" dt="2023-04-06T15:09:03.831" v="111" actId="1076"/>
          <ac:spMkLst>
            <pc:docMk/>
            <pc:sldMk cId="388863497" sldId="468"/>
            <ac:spMk id="50" creationId="{B1F75D60-0B80-EFB2-A6E6-5C4707B50B9D}"/>
          </ac:spMkLst>
        </pc:spChg>
        <pc:grpChg chg="add del mod">
          <ac:chgData name="Carrie-Ann Houlder" userId="5d3fb588-c1d6-4c5f-ba87-165b1945d761" providerId="ADAL" clId="{7C48D1A9-F164-4F79-8F59-73DEC850D075}" dt="2023-04-06T15:02:59.719" v="48" actId="1076"/>
          <ac:grpSpMkLst>
            <pc:docMk/>
            <pc:sldMk cId="388863497" sldId="468"/>
            <ac:grpSpMk id="6" creationId="{8C99F2AA-8D31-5EF9-8F5C-2CEA58F2AB2D}"/>
          </ac:grpSpMkLst>
        </pc:grpChg>
        <pc:picChg chg="mod">
          <ac:chgData name="Carrie-Ann Houlder" userId="5d3fb588-c1d6-4c5f-ba87-165b1945d761" providerId="ADAL" clId="{7C48D1A9-F164-4F79-8F59-73DEC850D075}" dt="2023-04-06T15:02:59.719" v="48" actId="1076"/>
          <ac:picMkLst>
            <pc:docMk/>
            <pc:sldMk cId="388863497" sldId="468"/>
            <ac:picMk id="14" creationId="{992CCE47-62EF-7998-43EF-3AB024C39584}"/>
          </ac:picMkLst>
        </pc:picChg>
        <pc:picChg chg="mod">
          <ac:chgData name="Carrie-Ann Houlder" userId="5d3fb588-c1d6-4c5f-ba87-165b1945d761" providerId="ADAL" clId="{7C48D1A9-F164-4F79-8F59-73DEC850D075}" dt="2023-04-06T15:02:59.719" v="48" actId="1076"/>
          <ac:picMkLst>
            <pc:docMk/>
            <pc:sldMk cId="388863497" sldId="468"/>
            <ac:picMk id="21" creationId="{AD0CC8DC-A8BB-E99B-AB7A-A72A7A78E808}"/>
          </ac:picMkLst>
        </pc:picChg>
        <pc:picChg chg="mod">
          <ac:chgData name="Carrie-Ann Houlder" userId="5d3fb588-c1d6-4c5f-ba87-165b1945d761" providerId="ADAL" clId="{7C48D1A9-F164-4F79-8F59-73DEC850D075}" dt="2023-04-06T15:02:59.719" v="48" actId="1076"/>
          <ac:picMkLst>
            <pc:docMk/>
            <pc:sldMk cId="388863497" sldId="468"/>
            <ac:picMk id="22" creationId="{18808FA0-686B-C488-3897-CFB4BF8B2E20}"/>
          </ac:picMkLst>
        </pc:picChg>
        <pc:picChg chg="mod">
          <ac:chgData name="Carrie-Ann Houlder" userId="5d3fb588-c1d6-4c5f-ba87-165b1945d761" providerId="ADAL" clId="{7C48D1A9-F164-4F79-8F59-73DEC850D075}" dt="2023-04-06T15:02:59.719" v="48" actId="1076"/>
          <ac:picMkLst>
            <pc:docMk/>
            <pc:sldMk cId="388863497" sldId="468"/>
            <ac:picMk id="23" creationId="{21015D4F-763B-7754-7193-E4AAEDEC73DC}"/>
          </ac:picMkLst>
        </pc:picChg>
        <pc:picChg chg="add mod">
          <ac:chgData name="Carrie-Ann Houlder" userId="5d3fb588-c1d6-4c5f-ba87-165b1945d761" providerId="ADAL" clId="{7C48D1A9-F164-4F79-8F59-73DEC850D075}" dt="2023-04-06T15:02:59.719" v="48" actId="1076"/>
          <ac:picMkLst>
            <pc:docMk/>
            <pc:sldMk cId="388863497" sldId="468"/>
            <ac:picMk id="31" creationId="{EDFEFEFC-9223-158E-D997-EC5ACB8AC0E8}"/>
          </ac:picMkLst>
        </pc:picChg>
        <pc:picChg chg="add mod">
          <ac:chgData name="Carrie-Ann Houlder" userId="5d3fb588-c1d6-4c5f-ba87-165b1945d761" providerId="ADAL" clId="{7C48D1A9-F164-4F79-8F59-73DEC850D075}" dt="2023-04-06T15:02:59.719" v="48" actId="1076"/>
          <ac:picMkLst>
            <pc:docMk/>
            <pc:sldMk cId="388863497" sldId="468"/>
            <ac:picMk id="32" creationId="{8FCBEE30-6FE3-D687-05B2-4AB3309D8C6B}"/>
          </ac:picMkLst>
        </pc:picChg>
        <pc:picChg chg="add mod">
          <ac:chgData name="Carrie-Ann Houlder" userId="5d3fb588-c1d6-4c5f-ba87-165b1945d761" providerId="ADAL" clId="{7C48D1A9-F164-4F79-8F59-73DEC850D075}" dt="2023-04-06T15:02:59.719" v="48" actId="1076"/>
          <ac:picMkLst>
            <pc:docMk/>
            <pc:sldMk cId="388863497" sldId="468"/>
            <ac:picMk id="33" creationId="{07E226DD-580B-EFE1-82EE-19FC748EF337}"/>
          </ac:picMkLst>
        </pc:picChg>
        <pc:picChg chg="add mod">
          <ac:chgData name="Carrie-Ann Houlder" userId="5d3fb588-c1d6-4c5f-ba87-165b1945d761" providerId="ADAL" clId="{7C48D1A9-F164-4F79-8F59-73DEC850D075}" dt="2023-04-06T15:02:59.719" v="48" actId="1076"/>
          <ac:picMkLst>
            <pc:docMk/>
            <pc:sldMk cId="388863497" sldId="468"/>
            <ac:picMk id="34" creationId="{6597F2FA-868D-2C5C-68D5-480930654110}"/>
          </ac:picMkLst>
        </pc:picChg>
      </pc:sldChg>
      <pc:sldChg chg="add modNotesTx">
        <pc:chgData name="Carrie-Ann Houlder" userId="5d3fb588-c1d6-4c5f-ba87-165b1945d761" providerId="ADAL" clId="{7C48D1A9-F164-4F79-8F59-73DEC850D075}" dt="2023-04-06T15:11:07.141" v="125"/>
        <pc:sldMkLst>
          <pc:docMk/>
          <pc:sldMk cId="1690024262" sldId="469"/>
        </pc:sldMkLst>
      </pc:sldChg>
      <pc:sldChg chg="add del">
        <pc:chgData name="Carrie-Ann Houlder" userId="5d3fb588-c1d6-4c5f-ba87-165b1945d761" providerId="ADAL" clId="{7C48D1A9-F164-4F79-8F59-73DEC850D075}" dt="2023-04-06T15:10:58.015" v="123"/>
        <pc:sldMkLst>
          <pc:docMk/>
          <pc:sldMk cId="3399973637" sldId="469"/>
        </pc:sldMkLst>
      </pc:sldChg>
      <pc:sldChg chg="modSp add del mod">
        <pc:chgData name="Carrie-Ann Houlder" userId="5d3fb588-c1d6-4c5f-ba87-165b1945d761" providerId="ADAL" clId="{7C48D1A9-F164-4F79-8F59-73DEC850D075}" dt="2023-04-19T13:38:14.184" v="218" actId="1076"/>
        <pc:sldMkLst>
          <pc:docMk/>
          <pc:sldMk cId="3351097676" sldId="470"/>
        </pc:sldMkLst>
        <pc:spChg chg="mod">
          <ac:chgData name="Carrie-Ann Houlder" userId="5d3fb588-c1d6-4c5f-ba87-165b1945d761" providerId="ADAL" clId="{7C48D1A9-F164-4F79-8F59-73DEC850D075}" dt="2023-04-19T13:38:14.184" v="218" actId="1076"/>
          <ac:spMkLst>
            <pc:docMk/>
            <pc:sldMk cId="3351097676" sldId="470"/>
            <ac:spMk id="6" creationId="{85D7E8B4-CB82-4739-2DEA-B6D78A84CBE9}"/>
          </ac:spMkLst>
        </pc:spChg>
      </pc:sldChg>
    </pc:docChg>
  </pc:docChgLst>
  <pc:docChgLst>
    <pc:chgData name="Carrie-Ann Houlder" userId="5d3fb588-c1d6-4c5f-ba87-165b1945d761" providerId="ADAL" clId="{EFFEC72D-8ACD-4BB1-9C1B-3AC40C8DD7AA}"/>
    <pc:docChg chg="undo custSel modSld">
      <pc:chgData name="Carrie-Ann Houlder" userId="5d3fb588-c1d6-4c5f-ba87-165b1945d761" providerId="ADAL" clId="{EFFEC72D-8ACD-4BB1-9C1B-3AC40C8DD7AA}" dt="2023-05-11T10:17:16.516" v="57" actId="255"/>
      <pc:docMkLst>
        <pc:docMk/>
      </pc:docMkLst>
      <pc:sldChg chg="modSp mod">
        <pc:chgData name="Carrie-Ann Houlder" userId="5d3fb588-c1d6-4c5f-ba87-165b1945d761" providerId="ADAL" clId="{EFFEC72D-8ACD-4BB1-9C1B-3AC40C8DD7AA}" dt="2023-05-11T10:17:16.516" v="57" actId="255"/>
        <pc:sldMkLst>
          <pc:docMk/>
          <pc:sldMk cId="3459508442" sldId="465"/>
        </pc:sldMkLst>
        <pc:spChg chg="mod">
          <ac:chgData name="Carrie-Ann Houlder" userId="5d3fb588-c1d6-4c5f-ba87-165b1945d761" providerId="ADAL" clId="{EFFEC72D-8ACD-4BB1-9C1B-3AC40C8DD7AA}" dt="2023-05-11T10:17:16.516" v="57" actId="255"/>
          <ac:spMkLst>
            <pc:docMk/>
            <pc:sldMk cId="3459508442" sldId="465"/>
            <ac:spMk id="7" creationId="{2B9D9471-2A6E-448F-DFC6-6C6B88D6C5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B0ED8-3D65-4942-8603-06D073C839C1}"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A9BCA-356A-45A9-9976-C7505D7A3F20}" type="slidenum">
              <a:rPr lang="en-GB" smtClean="0"/>
              <a:t>‹#›</a:t>
            </a:fld>
            <a:endParaRPr lang="en-GB"/>
          </a:p>
        </p:txBody>
      </p:sp>
    </p:spTree>
    <p:extLst>
      <p:ext uri="{BB962C8B-B14F-4D97-AF65-F5344CB8AC3E}">
        <p14:creationId xmlns:p14="http://schemas.microsoft.com/office/powerpoint/2010/main" val="370886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Introduce yourself briefly, maybe go into how you got to where you are now (if it’s not too confusing)</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…..We’re going to talk about what</a:t>
            </a:r>
            <a:r>
              <a:rPr lang="en-GB" sz="1200" baseline="0" dirty="0">
                <a:latin typeface="Arial" panose="020B0604020202020204" pitchFamily="34" charset="0"/>
                <a:cs typeface="Arial" panose="020B0604020202020204" pitchFamily="34" charset="0"/>
              </a:rPr>
              <a:t> a career in human resources looks like, the areas you can go into, the benefits of working in HR and finally the skills you need and how to get there </a:t>
            </a:r>
            <a:r>
              <a:rPr lang="en-GB" sz="1200" baseline="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1</a:t>
            </a:fld>
            <a:endParaRPr lang="en-GB"/>
          </a:p>
        </p:txBody>
      </p:sp>
    </p:spTree>
    <p:extLst>
      <p:ext uri="{BB962C8B-B14F-4D97-AF65-F5344CB8AC3E}">
        <p14:creationId xmlns:p14="http://schemas.microsoft.com/office/powerpoint/2010/main" val="392823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These are sometimes quite general and you can get exposure to different parts of a business, OR you can join a programme that’s focused specifically on HR.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2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latin typeface="Arial" panose="020B0604020202020204" pitchFamily="34" charset="0"/>
                <a:cs typeface="Arial" panose="020B0604020202020204" pitchFamily="34" charset="0"/>
              </a:rPr>
              <a:t>People are the most important part of a business and HR</a:t>
            </a:r>
            <a:r>
              <a:rPr lang="en-GB" sz="1200" dirty="0">
                <a:latin typeface="Arial" panose="020B0604020202020204" pitchFamily="34" charset="0"/>
                <a:cs typeface="Arial" panose="020B0604020202020204" pitchFamily="34" charset="0"/>
              </a:rPr>
              <a:t> is about looking after those people to make sure the business can thrive. S</a:t>
            </a:r>
            <a:r>
              <a:rPr lang="en-GB" sz="1200" baseline="0" dirty="0">
                <a:latin typeface="Arial" panose="020B0604020202020204" pitchFamily="34" charset="0"/>
                <a:cs typeface="Arial" panose="020B0604020202020204" pitchFamily="34" charset="0"/>
              </a:rPr>
              <a:t>o that makes HR a pretty important part of a business.</a:t>
            </a: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Think about the last time you did a project at school, and what made it work well or not so well. It’s likely that the main thing that changed the outcome was the people. You might have had people in that project you were really motivated to do it to a high standard or people might not have developed the skills to make the project great.</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Well businesses are much the same. In order for a business to be the best it can be, it needs to bring the right people into the right jobs. Then those people need to be given opportunities to develop and progress,</a:t>
            </a:r>
            <a:r>
              <a:rPr lang="en-GB" sz="1200" baseline="0" dirty="0">
                <a:latin typeface="Arial" panose="020B0604020202020204" pitchFamily="34" charset="0"/>
                <a:cs typeface="Arial" panose="020B0604020202020204" pitchFamily="34" charset="0"/>
              </a:rPr>
              <a:t> they need to have the right environment to work in and they need to feel engaged and positive about their work</a:t>
            </a:r>
            <a:r>
              <a:rPr lang="en-GB" sz="1200" dirty="0">
                <a:latin typeface="Arial" panose="020B0604020202020204" pitchFamily="34" charset="0"/>
                <a:cs typeface="Arial" panose="020B0604020202020204" pitchFamily="34" charset="0"/>
              </a:rPr>
              <a:t>. These are all areas of HR, but what are they called?....</a:t>
            </a: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2</a:t>
            </a:fld>
            <a:endParaRPr lang="en-GB"/>
          </a:p>
        </p:txBody>
      </p:sp>
    </p:spTree>
    <p:extLst>
      <p:ext uri="{BB962C8B-B14F-4D97-AF65-F5344CB8AC3E}">
        <p14:creationId xmlns:p14="http://schemas.microsoft.com/office/powerpoint/2010/main" val="418577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There’s something for everyone. </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you’re analytical, you could work out how much people should be paid and rewarded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you like law, you can work with the laws that protect workers</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you are good at making other people feel listened to and remaining diplomatic and calm in difficult situations, you’d make a great employee relations specialist</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Interested in marketing or advertising? Recruitment involves a lot of this, except instead of selling a product, you’re selling the company to people and hiring those who come forward!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Interested in psychology and what motivates people? Employee engagement might be the right path for you.</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if you like helping others reach their potential then you could work in learning and development.</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Organisation development involves improving businesses by looking at employee behaviour/how the business is organised and how things get done. So if you like solving problems and improving things, OD could be for you!</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30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latin typeface="Arial" panose="020B0604020202020204" pitchFamily="34" charset="0"/>
                <a:cs typeface="Arial" panose="020B0604020202020204" pitchFamily="34" charset="0"/>
              </a:rPr>
              <a:t>1) HR gives you the opportunity to work in every sector, from media to engineering and from banks to charities as most businesses need an HR professional to help support their people management. And HR professionals work globally so the world is your oyster!</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2) A career in HR offers long-term options and a huge variety of roles. You could be involved in recruiting or training staff one day, or helping your company decide how staff should be rewarded the next. There are even roles which focus on law, protecting the employment rights of employees at work.</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3) The HR profession has been experiencing steady growth and this is expected to continue for the next 5-10 years.</a:t>
            </a:r>
          </a:p>
          <a:p>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4)</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 great HR professional can have a profoundly positive impact on the people in an organisation, and they can also be crucial for helping the business</a:t>
            </a:r>
            <a:r>
              <a:rPr lang="en-GB" sz="1200" baseline="0" dirty="0">
                <a:latin typeface="Arial" panose="020B0604020202020204" pitchFamily="34" charset="0"/>
                <a:cs typeface="Arial" panose="020B0604020202020204" pitchFamily="34" charset="0"/>
              </a:rPr>
              <a:t> to run as effectively as possible.</a:t>
            </a: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5) The average HR graduate</a:t>
            </a:r>
            <a:r>
              <a:rPr lang="en-GB" sz="1200" baseline="0" dirty="0">
                <a:latin typeface="Arial" panose="020B0604020202020204" pitchFamily="34" charset="0"/>
                <a:cs typeface="Arial" panose="020B0604020202020204" pitchFamily="34" charset="0"/>
              </a:rPr>
              <a:t> in the UK earns </a:t>
            </a:r>
            <a:r>
              <a:rPr lang="en-GB" sz="1200" dirty="0">
                <a:latin typeface="Arial" panose="020B0604020202020204" pitchFamily="34" charset="0"/>
                <a:cs typeface="Arial" panose="020B0604020202020204" pitchFamily="34" charset="0"/>
              </a:rPr>
              <a:t>£24,375, the average manager earns £47,145,</a:t>
            </a:r>
            <a:r>
              <a:rPr lang="en-GB" sz="1200" baseline="0" dirty="0">
                <a:latin typeface="Arial" panose="020B0604020202020204" pitchFamily="34" charset="0"/>
                <a:cs typeface="Arial" panose="020B0604020202020204" pitchFamily="34" charset="0"/>
              </a:rPr>
              <a:t> the average head of a department earns </a:t>
            </a:r>
            <a:r>
              <a:rPr lang="en-GB" sz="1200" dirty="0">
                <a:latin typeface="Arial" panose="020B0604020202020204" pitchFamily="34" charset="0"/>
                <a:cs typeface="Arial" panose="020B0604020202020204" pitchFamily="34" charset="0"/>
              </a:rPr>
              <a:t>£60,527</a:t>
            </a:r>
            <a:r>
              <a:rPr lang="en-GB" sz="1200" baseline="0" dirty="0">
                <a:latin typeface="Arial" panose="020B0604020202020204" pitchFamily="34" charset="0"/>
                <a:cs typeface="Arial" panose="020B0604020202020204" pitchFamily="34" charset="0"/>
              </a:rPr>
              <a:t> and the average director earns </a:t>
            </a:r>
            <a:r>
              <a:rPr lang="en-GB" sz="1200" dirty="0">
                <a:latin typeface="Arial" panose="020B0604020202020204" pitchFamily="34" charset="0"/>
                <a:cs typeface="Arial" panose="020B0604020202020204" pitchFamily="34" charset="0"/>
              </a:rPr>
              <a:t>£82,000</a:t>
            </a:r>
            <a:r>
              <a:rPr lang="en-GB" sz="1200" baseline="0" dirty="0">
                <a:latin typeface="Arial" panose="020B0604020202020204" pitchFamily="34" charset="0"/>
                <a:cs typeface="Arial" panose="020B0604020202020204" pitchFamily="34" charset="0"/>
              </a:rPr>
              <a:t> – and directors in big companies can earn up to £150,000!!</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47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Curious – HR professionals have to know about business in general but also all about their own organisations as they have to make decisions with an understanding of what is going to be affected.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Decisive thinker – the HR industry is becoming increasingly driven by data, so its important that you know how to manage that and use it to make good decisions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Skilled influencer – in business you have to sell your ideas, and HR is no different.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Ethical integrity – If you work in HR, you need to lead by example. You should act with integrity and impartiality and have the courage to defend your views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Problem solver – there’s no doubt you’ll encounter plenty of issues, and because you’re dealing with people, they’ll never be clear cut. You need patience to work through challenges and the determination to push ahead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Remember – these can all be learned behaviours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Often students ask us which GCSEs and A levels</a:t>
            </a:r>
            <a:r>
              <a:rPr lang="en-GB" sz="1200" baseline="0" dirty="0">
                <a:latin typeface="Arial" panose="020B0604020202020204" pitchFamily="34" charset="0"/>
                <a:cs typeface="Arial" panose="020B0604020202020204" pitchFamily="34" charset="0"/>
              </a:rPr>
              <a:t> they should do so this is a good time to mention that nothing will limit them at this stage, but if they’re interested in HR then they could study business studies, psychology, sociology or economics as a lot of the theory behind HR practices comes from behavioural/social sciences and how this applies to organisations.</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BE0A9BCA-356A-45A9-9976-C7505D7A3F20}" type="slidenum">
              <a:rPr lang="en-GB" smtClean="0"/>
              <a:t>6</a:t>
            </a:fld>
            <a:endParaRPr lang="en-GB"/>
          </a:p>
        </p:txBody>
      </p:sp>
    </p:spTree>
    <p:extLst>
      <p:ext uri="{BB962C8B-B14F-4D97-AF65-F5344CB8AC3E}">
        <p14:creationId xmlns:p14="http://schemas.microsoft.com/office/powerpoint/2010/main" val="406374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OR…if you’d rather do something more general, the Business and Administration apprenticeship includes optional modules that cover HR activities.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78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We have 260 study centres, from college and universities</a:t>
            </a:r>
            <a:r>
              <a:rPr lang="en-GB" sz="1200" baseline="0" dirty="0">
                <a:latin typeface="Arial" panose="020B0604020202020204" pitchFamily="34" charset="0"/>
                <a:cs typeface="Arial" panose="020B0604020202020204" pitchFamily="34" charset="0"/>
              </a:rPr>
              <a:t> to private training companies. They all deliver courses in different ways. You can opt for traditional forms of study i.e. full time or part time, or you can choose to study entirely online. You could also choose a supported distance learning course. This is where most of your study is done online, but you have a workshop every few months to attend. </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Anyone over the age of 18 can study for a CIPD qualification,</a:t>
            </a:r>
            <a:r>
              <a:rPr lang="en-GB" sz="1200" baseline="0" dirty="0">
                <a:latin typeface="Arial" panose="020B0604020202020204" pitchFamily="34" charset="0"/>
                <a:cs typeface="Arial" panose="020B0604020202020204" pitchFamily="34" charset="0"/>
              </a:rPr>
              <a:t> and when you’ve finished, you get to become an associate member of the </a:t>
            </a:r>
            <a:r>
              <a:rPr lang="en-GB" sz="1200" baseline="0" dirty="0" err="1">
                <a:latin typeface="Arial" panose="020B0604020202020204" pitchFamily="34" charset="0"/>
                <a:cs typeface="Arial" panose="020B0604020202020204" pitchFamily="34" charset="0"/>
              </a:rPr>
              <a:t>cipd</a:t>
            </a:r>
            <a:r>
              <a:rPr lang="en-GB" sz="1200" baseline="0" dirty="0">
                <a:latin typeface="Arial" panose="020B0604020202020204" pitchFamily="34" charset="0"/>
                <a:cs typeface="Arial" panose="020B0604020202020204" pitchFamily="34" charset="0"/>
              </a:rPr>
              <a:t>. You’ll look more attractive to employers, plus you can access career support and resources. Currently we offer a mentor matching scheme and free career workshops to help you with CV and interviewing skills.</a:t>
            </a: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Dependent on your experience and qualifications, you can apply for one of 3 qualification levels.</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If you get asked how much they cost or how long they take, this is all dependant on the study provider and</a:t>
            </a:r>
            <a:r>
              <a:rPr lang="en-GB" sz="1200" baseline="0" dirty="0">
                <a:latin typeface="Arial" panose="020B0604020202020204" pitchFamily="34" charset="0"/>
                <a:cs typeface="Arial" panose="020B0604020202020204" pitchFamily="34" charset="0"/>
              </a:rPr>
              <a:t> the form of study they choose. If they study a certificate this will be cheaper and less time consuming as they won’t study as many modules as the diploma, if they want to know what modules they can take, this is all on our website but I doubt they’ll ask.</a:t>
            </a:r>
          </a:p>
          <a:p>
            <a:pPr marL="0" indent="0">
              <a:buNone/>
            </a:pPr>
            <a:endParaRPr lang="en-GB" sz="1200" baseline="0" dirty="0">
              <a:latin typeface="Arial" panose="020B0604020202020204" pitchFamily="34" charset="0"/>
              <a:cs typeface="Arial" panose="020B0604020202020204" pitchFamily="34" charset="0"/>
            </a:endParaRPr>
          </a:p>
          <a:p>
            <a:pPr marL="0" indent="0">
              <a:buNone/>
            </a:pPr>
            <a:r>
              <a:rPr lang="en-GB" sz="1200" baseline="0" dirty="0">
                <a:latin typeface="Arial" panose="020B0604020202020204" pitchFamily="34" charset="0"/>
                <a:cs typeface="Arial" panose="020B0604020202020204" pitchFamily="34" charset="0"/>
              </a:rPr>
              <a:t>At each level there are core modules that cover the basics and then optional modules, so you can choose to study the areas you’re more interested in e.g. recruitment </a:t>
            </a:r>
          </a:p>
          <a:p>
            <a:pPr marL="0" indent="0">
              <a:buNone/>
            </a:pPr>
            <a:endParaRPr lang="en-GB" sz="1200" baseline="0" dirty="0">
              <a:solidFill>
                <a:sysClr val="windowText" lastClr="000000"/>
              </a:solidFill>
              <a:latin typeface="Arial" panose="020B0604020202020204" pitchFamily="34" charset="0"/>
              <a:cs typeface="Arial" panose="020B0604020202020204" pitchFamily="34" charset="0"/>
            </a:endParaRPr>
          </a:p>
          <a:p>
            <a:pPr marL="0" indent="0">
              <a:buNone/>
            </a:pPr>
            <a:r>
              <a:rPr lang="en-GB" sz="1200" baseline="0" dirty="0">
                <a:solidFill>
                  <a:sysClr val="windowText" lastClr="000000"/>
                </a:solidFill>
                <a:latin typeface="Arial" panose="020B0604020202020204" pitchFamily="34" charset="0"/>
                <a:cs typeface="Arial" panose="020B0604020202020204" pitchFamily="34" charset="0"/>
              </a:rPr>
              <a:t>Employers sometimes pay you through one of these courses if you’re already working in HR. </a:t>
            </a:r>
            <a:endParaRPr lang="en-GB" sz="1200" dirty="0">
              <a:solidFill>
                <a:sysClr val="windowText" lastClr="00000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87BB2-27C6-4E9D-BA3A-AB73600C39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0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If you study a CIPD approved Human Resources course you will gain Student membership of the CIPD and access to a range of career support and membership benefits. Other degrees that may be useful are combined degrees, such a Business Management and Human Resources, or a social science degree such as Psychology or Sociology. An in-depth understanding of people will prove invaluable in a HR setting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A9BCA-356A-45A9-9976-C7505D7A3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27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3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4577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2660320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53961" y="1406291"/>
            <a:ext cx="2157561" cy="2157561"/>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9250"/>
            <a:ext cx="8778187" cy="89743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0D5FE3-4056-4AAB-8D61-713ADB4C9B00}" type="datetimeFigureOut">
              <a:rPr kumimoji="0" lang="en-GB" sz="1050" b="0" i="0" u="none" strike="noStrike" kern="1200" cap="none" spc="0" normalizeH="0" baseline="0" noProof="0" smtClean="0">
                <a:ln>
                  <a:noFill/>
                </a:ln>
                <a:solidFill>
                  <a:srgbClr val="3D1152"/>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11/05/2023</a:t>
            </a:fld>
            <a:endPar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232405-4260-4512-8C8C-1FB3A493F6AF}" type="slidenum">
              <a:rPr kumimoji="0" lang="en-GB" sz="1050" b="0" i="0" u="none" strike="noStrike" kern="1200" cap="none" spc="0" normalizeH="0" baseline="0" noProof="0" smtClean="0">
                <a:ln>
                  <a:noFill/>
                </a:ln>
                <a:solidFill>
                  <a:srgbClr val="3D1152"/>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pic>
        <p:nvPicPr>
          <p:cNvPr id="7" name="Picture 6">
            <a:extLst>
              <a:ext uri="{FF2B5EF4-FFF2-40B4-BE49-F238E27FC236}">
                <a16:creationId xmlns:a16="http://schemas.microsoft.com/office/drawing/2014/main" id="{7F462B8F-6C3D-23AC-F04B-A46CF27ABB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descr="Icon&#10;&#10;Description automatically generated">
            <a:extLst>
              <a:ext uri="{FF2B5EF4-FFF2-40B4-BE49-F238E27FC236}">
                <a16:creationId xmlns:a16="http://schemas.microsoft.com/office/drawing/2014/main" id="{CD032985-9316-B981-CF23-618FE31DDC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pic>
        <p:nvPicPr>
          <p:cNvPr id="3" name="Picture 2">
            <a:extLst>
              <a:ext uri="{FF2B5EF4-FFF2-40B4-BE49-F238E27FC236}">
                <a16:creationId xmlns:a16="http://schemas.microsoft.com/office/drawing/2014/main" id="{B2DB7968-DF4D-2F8A-7714-4B90645D3B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0202" y="3654871"/>
            <a:ext cx="2157561" cy="2157561"/>
          </a:xfrm>
          <a:prstGeom prst="rect">
            <a:avLst/>
          </a:prstGeom>
        </p:spPr>
      </p:pic>
      <p:sp>
        <p:nvSpPr>
          <p:cNvPr id="11" name="Text Placeholder 10">
            <a:extLst>
              <a:ext uri="{FF2B5EF4-FFF2-40B4-BE49-F238E27FC236}">
                <a16:creationId xmlns:a16="http://schemas.microsoft.com/office/drawing/2014/main" id="{BAD5712B-F7ED-BED0-8C72-2F2CF4A2E3BB}"/>
              </a:ext>
            </a:extLst>
          </p:cNvPr>
          <p:cNvSpPr>
            <a:spLocks noGrp="1"/>
          </p:cNvSpPr>
          <p:nvPr>
            <p:ph type="body" sz="quarter" idx="15"/>
          </p:nvPr>
        </p:nvSpPr>
        <p:spPr>
          <a:xfrm>
            <a:off x="1977614" y="1799929"/>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ADA94BAC-269D-4ABB-800A-9B50F6F096B5}"/>
              </a:ext>
            </a:extLst>
          </p:cNvPr>
          <p:cNvSpPr>
            <a:spLocks noGrp="1"/>
          </p:cNvSpPr>
          <p:nvPr>
            <p:ph type="body" sz="quarter" idx="16"/>
          </p:nvPr>
        </p:nvSpPr>
        <p:spPr>
          <a:xfrm>
            <a:off x="3703855" y="4101591"/>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9B6249E3-C72B-8DD3-AD14-7781E94B5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475919" y="1406291"/>
            <a:ext cx="2157561" cy="2157561"/>
          </a:xfrm>
          <a:prstGeom prst="rect">
            <a:avLst/>
          </a:prstGeom>
        </p:spPr>
      </p:pic>
      <p:sp>
        <p:nvSpPr>
          <p:cNvPr id="14" name="Text Placeholder 10">
            <a:extLst>
              <a:ext uri="{FF2B5EF4-FFF2-40B4-BE49-F238E27FC236}">
                <a16:creationId xmlns:a16="http://schemas.microsoft.com/office/drawing/2014/main" id="{6CE14621-56E8-FD6F-9876-1D3745C1409E}"/>
              </a:ext>
            </a:extLst>
          </p:cNvPr>
          <p:cNvSpPr>
            <a:spLocks noGrp="1"/>
          </p:cNvSpPr>
          <p:nvPr>
            <p:ph type="body" sz="quarter" idx="17"/>
          </p:nvPr>
        </p:nvSpPr>
        <p:spPr>
          <a:xfrm>
            <a:off x="8899572" y="1799929"/>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5" name="Picture 14">
            <a:extLst>
              <a:ext uri="{FF2B5EF4-FFF2-40B4-BE49-F238E27FC236}">
                <a16:creationId xmlns:a16="http://schemas.microsoft.com/office/drawing/2014/main" id="{89C451C6-3BE0-A555-D52E-579CFE9D9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17219" y="1417644"/>
            <a:ext cx="2157561" cy="2157561"/>
          </a:xfrm>
          <a:prstGeom prst="rect">
            <a:avLst/>
          </a:prstGeom>
        </p:spPr>
      </p:pic>
      <p:sp>
        <p:nvSpPr>
          <p:cNvPr id="16" name="Text Placeholder 10">
            <a:extLst>
              <a:ext uri="{FF2B5EF4-FFF2-40B4-BE49-F238E27FC236}">
                <a16:creationId xmlns:a16="http://schemas.microsoft.com/office/drawing/2014/main" id="{E7BB8664-932F-B436-D486-1632BF2D4972}"/>
              </a:ext>
            </a:extLst>
          </p:cNvPr>
          <p:cNvSpPr>
            <a:spLocks noGrp="1"/>
          </p:cNvSpPr>
          <p:nvPr>
            <p:ph type="body" sz="quarter" idx="18"/>
          </p:nvPr>
        </p:nvSpPr>
        <p:spPr>
          <a:xfrm>
            <a:off x="5440872" y="1811282"/>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pic>
        <p:nvPicPr>
          <p:cNvPr id="17" name="Picture 16">
            <a:extLst>
              <a:ext uri="{FF2B5EF4-FFF2-40B4-BE49-F238E27FC236}">
                <a16:creationId xmlns:a16="http://schemas.microsoft.com/office/drawing/2014/main" id="{88EA6AA8-796B-5AF1-75EC-3B2940D7EA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54239" y="3643518"/>
            <a:ext cx="2157561" cy="2157561"/>
          </a:xfrm>
          <a:prstGeom prst="rect">
            <a:avLst/>
          </a:prstGeom>
        </p:spPr>
      </p:pic>
      <p:sp>
        <p:nvSpPr>
          <p:cNvPr id="18" name="Text Placeholder 10">
            <a:extLst>
              <a:ext uri="{FF2B5EF4-FFF2-40B4-BE49-F238E27FC236}">
                <a16:creationId xmlns:a16="http://schemas.microsoft.com/office/drawing/2014/main" id="{9AF0D6C4-E15A-29DB-5823-A36F8EBDB94F}"/>
              </a:ext>
            </a:extLst>
          </p:cNvPr>
          <p:cNvSpPr>
            <a:spLocks noGrp="1"/>
          </p:cNvSpPr>
          <p:nvPr>
            <p:ph type="body" sz="quarter" idx="19"/>
          </p:nvPr>
        </p:nvSpPr>
        <p:spPr>
          <a:xfrm>
            <a:off x="7177892" y="4037156"/>
            <a:ext cx="1302588" cy="1285457"/>
          </a:xfrm>
          <a:prstGeom prst="rect">
            <a:avLst/>
          </a:prstGeom>
        </p:spPr>
        <p:txBody>
          <a:bodyPr/>
          <a:lstStyle>
            <a:lvl1pPr marL="0" indent="0" algn="ctr">
              <a:buNone/>
              <a:defRPr sz="1800">
                <a:latin typeface="Trebuchet MS" panose="020B0603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1742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57"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11/05/2023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35178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alt option 1">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846381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_Teal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60" t="-416" r="4602" b="25393"/>
          <a:stretch/>
        </p:blipFill>
        <p:spPr bwMode="auto">
          <a:xfrm>
            <a:off x="-29036" y="-43318"/>
            <a:ext cx="12265027" cy="6953165"/>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111C1156-9F48-442B-9650-93B414C8510A}" type="datetimeFigureOut">
              <a:rPr lang="en-GB" smtClean="0"/>
              <a:pPr/>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4536" y="493200"/>
            <a:ext cx="1441851" cy="824611"/>
          </a:xfrm>
          <a:prstGeom prst="rect">
            <a:avLst/>
          </a:prstGeom>
        </p:spPr>
      </p:pic>
      <p:sp>
        <p:nvSpPr>
          <p:cNvPr id="10" name="TextBox 9"/>
          <p:cNvSpPr txBox="1">
            <a:spLocks noChangeAspect="1"/>
          </p:cNvSpPr>
          <p:nvPr userDrawn="1"/>
        </p:nvSpPr>
        <p:spPr>
          <a:xfrm>
            <a:off x="-28282" y="3880712"/>
            <a:ext cx="6086324" cy="2663369"/>
          </a:xfrm>
          <a:prstGeom prst="rect">
            <a:avLst/>
          </a:prstGeom>
          <a:solidFill>
            <a:srgbClr val="58595B">
              <a:alpha val="81000"/>
            </a:srgbClr>
          </a:solidFill>
        </p:spPr>
        <p:txBody>
          <a:bodyPr wrap="square" rtlCol="0">
            <a:normAutofit/>
          </a:bodyPr>
          <a:lstStyle/>
          <a:p>
            <a:endParaRPr lang="en-US" sz="2800" baseline="0" dirty="0">
              <a:solidFill>
                <a:schemeClr val="bg1"/>
              </a:solidFill>
            </a:endParaRPr>
          </a:p>
        </p:txBody>
      </p:sp>
      <p:sp>
        <p:nvSpPr>
          <p:cNvPr id="11" name="Title 1"/>
          <p:cNvSpPr>
            <a:spLocks noGrp="1"/>
          </p:cNvSpPr>
          <p:nvPr>
            <p:ph type="title"/>
          </p:nvPr>
        </p:nvSpPr>
        <p:spPr>
          <a:xfrm>
            <a:off x="183980" y="3967438"/>
            <a:ext cx="5578939" cy="2299453"/>
          </a:xfrm>
        </p:spPr>
        <p:txBody>
          <a:bodyPr anchor="ctr" anchorCtr="0"/>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376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_Teal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_Teal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_Teal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Teal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23725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9351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3173" b="35331"/>
          <a:stretch/>
        </p:blipFill>
        <p:spPr>
          <a:xfrm>
            <a:off x="164586" y="83127"/>
            <a:ext cx="7232500" cy="227793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11157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34916" b="34916"/>
          <a:stretch/>
        </p:blipFill>
        <p:spPr>
          <a:xfrm>
            <a:off x="164586" y="201880"/>
            <a:ext cx="7232500" cy="218184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057322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descr="Two people looking at a computer">
            <a:extLst>
              <a:ext uri="{FF2B5EF4-FFF2-40B4-BE49-F238E27FC236}">
                <a16:creationId xmlns:a16="http://schemas.microsoft.com/office/drawing/2014/main" id="{721D9297-DFC5-177D-A5A0-08B086F61B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11" b="1291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5" name="Picture 14">
            <a:extLst>
              <a:ext uri="{FF2B5EF4-FFF2-40B4-BE49-F238E27FC236}">
                <a16:creationId xmlns:a16="http://schemas.microsoft.com/office/drawing/2014/main" id="{52104D6F-9084-414C-4AFF-35605AF54DB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34916" b="34916"/>
          <a:stretch/>
        </p:blipFill>
        <p:spPr>
          <a:xfrm>
            <a:off x="164586" y="201880"/>
            <a:ext cx="7232500" cy="218184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83609" y="669352"/>
            <a:ext cx="5726373"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72099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alt option 1">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730761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alt option 2">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841781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lt option 3">
    <p:spTree>
      <p:nvGrpSpPr>
        <p:cNvPr id="1" name=""/>
        <p:cNvGrpSpPr/>
        <p:nvPr/>
      </p:nvGrpSpPr>
      <p:grpSpPr>
        <a:xfrm>
          <a:off x="0" y="0"/>
          <a:ext cx="0" cy="0"/>
          <a:chOff x="0" y="0"/>
          <a:chExt cx="0" cy="0"/>
        </a:xfrm>
      </p:grpSpPr>
      <p:pic>
        <p:nvPicPr>
          <p:cNvPr id="13" name="Picture 12" descr="A person smiling at a person">
            <a:extLst>
              <a:ext uri="{FF2B5EF4-FFF2-40B4-BE49-F238E27FC236}">
                <a16:creationId xmlns:a16="http://schemas.microsoft.com/office/drawing/2014/main" id="{721D9297-DFC5-177D-A5A0-08B086F61BB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892" b="789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10400" y="478378"/>
            <a:ext cx="1620000" cy="557054"/>
          </a:xfrm>
          <a:prstGeom prst="rect">
            <a:avLst/>
          </a:prstGeom>
        </p:spPr>
      </p:pic>
      <p:pic>
        <p:nvPicPr>
          <p:cNvPr id="17" name="Picture 16">
            <a:extLst>
              <a:ext uri="{FF2B5EF4-FFF2-40B4-BE49-F238E27FC236}">
                <a16:creationId xmlns:a16="http://schemas.microsoft.com/office/drawing/2014/main" id="{9483799A-884A-6026-4D0A-F38C503071C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42244" y="1636640"/>
            <a:ext cx="4869848" cy="4869848"/>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7754990" y="2471887"/>
            <a:ext cx="3444355" cy="1599677"/>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790563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838200" y="1651000"/>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29317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094" b="40398"/>
          <a:stretch/>
        </p:blipFill>
        <p:spPr>
          <a:xfrm>
            <a:off x="357250" y="102283"/>
            <a:ext cx="7824519" cy="1502623"/>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524625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me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172" b="40398"/>
          <a:stretch/>
        </p:blipFill>
        <p:spPr>
          <a:xfrm>
            <a:off x="357250" y="102283"/>
            <a:ext cx="7824519" cy="150262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5668109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yellow header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141938-8E6A-2C60-A9FA-7FACB497CA3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323" b="40398"/>
          <a:stretch/>
        </p:blipFill>
        <p:spPr>
          <a:xfrm>
            <a:off x="357250" y="102283"/>
            <a:ext cx="7824519" cy="1502624"/>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66993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94" b="22609"/>
          <a:stretch/>
        </p:blipFill>
        <p:spPr>
          <a:xfrm>
            <a:off x="460311" y="1210537"/>
            <a:ext cx="6013578" cy="5169085"/>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02628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ime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022" b="23682"/>
          <a:stretch/>
        </p:blipFill>
        <p:spPr>
          <a:xfrm>
            <a:off x="460311" y="1210537"/>
            <a:ext cx="6013578" cy="5040085"/>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869160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yellow block L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B952B-6F7B-F7A0-3416-596258F037B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022" b="23682"/>
          <a:stretch/>
        </p:blipFill>
        <p:spPr>
          <a:xfrm>
            <a:off x="460311" y="1210537"/>
            <a:ext cx="6013578" cy="501771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73889" y="1759876"/>
            <a:ext cx="5257800" cy="4167188"/>
          </a:xfrm>
          <a:prstGeom prst="rect">
            <a:avLst/>
          </a:prstGeom>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75987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967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3181640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me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3214748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yellow arrow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508001" y="2365008"/>
            <a:ext cx="5408221"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0" name="Picture Placeholder 9">
            <a:extLst>
              <a:ext uri="{FF2B5EF4-FFF2-40B4-BE49-F238E27FC236}">
                <a16:creationId xmlns:a16="http://schemas.microsoft.com/office/drawing/2014/main" id="{1E8D33F9-3C0F-C64C-D363-66674C11E20F}"/>
              </a:ext>
            </a:extLst>
          </p:cNvPr>
          <p:cNvSpPr>
            <a:spLocks noGrp="1"/>
          </p:cNvSpPr>
          <p:nvPr>
            <p:ph type="pic" sz="quarter" idx="13"/>
          </p:nvPr>
        </p:nvSpPr>
        <p:spPr>
          <a:xfrm>
            <a:off x="6426199" y="1759876"/>
            <a:ext cx="5257800" cy="4167188"/>
          </a:xfrm>
          <a:prstGeom prst="rect">
            <a:avLst/>
          </a:prstGeom>
        </p:spPr>
        <p:txBody>
          <a:bodyPr/>
          <a:lstStyle/>
          <a:p>
            <a:r>
              <a:rPr lang="en-US"/>
              <a:t>Click icon to add picture</a:t>
            </a:r>
            <a:endParaRPr lang="en-GB"/>
          </a:p>
        </p:txBody>
      </p:sp>
      <p:pic>
        <p:nvPicPr>
          <p:cNvPr id="9" name="Picture 8">
            <a:extLst>
              <a:ext uri="{FF2B5EF4-FFF2-40B4-BE49-F238E27FC236}">
                <a16:creationId xmlns:a16="http://schemas.microsoft.com/office/drawing/2014/main" id="{5B69D117-03F9-4916-1725-C96B40B5E8D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t="20747" b="20747"/>
          <a:stretch/>
        </p:blipFill>
        <p:spPr>
          <a:xfrm rot="1705772">
            <a:off x="2870217" y="3666297"/>
            <a:ext cx="3156319" cy="1846610"/>
          </a:xfrm>
          <a:prstGeom prst="rect">
            <a:avLst/>
          </a:prstGeom>
        </p:spPr>
      </p:pic>
    </p:spTree>
    <p:extLst>
      <p:ext uri="{BB962C8B-B14F-4D97-AF65-F5344CB8AC3E}">
        <p14:creationId xmlns:p14="http://schemas.microsoft.com/office/powerpoint/2010/main" val="1979973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2528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me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28668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yellow speech bub 2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0101" y="806460"/>
            <a:ext cx="5121296" cy="5121296"/>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531340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block no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76" b="22986"/>
          <a:stretch/>
        </p:blipFill>
        <p:spPr>
          <a:xfrm>
            <a:off x="270101" y="997527"/>
            <a:ext cx="5121296" cy="508450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9668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ime block no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31" b="22449"/>
          <a:stretch/>
        </p:blipFill>
        <p:spPr>
          <a:xfrm>
            <a:off x="270101" y="1211283"/>
            <a:ext cx="5121296" cy="4870751"/>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1116312" y="1794958"/>
            <a:ext cx="3194462" cy="1668288"/>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613" y="1651000"/>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63701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block 2 colour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150" b="22874"/>
          <a:stretch/>
        </p:blipFill>
        <p:spPr>
          <a:xfrm>
            <a:off x="270100" y="1508601"/>
            <a:ext cx="5821217" cy="4567827"/>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760" b="24826"/>
          <a:stretch/>
        </p:blipFill>
        <p:spPr>
          <a:xfrm>
            <a:off x="6258296" y="1290673"/>
            <a:ext cx="5533901" cy="4651391"/>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223155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block 2 colour o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834835-0931-565B-1FB1-B4FE44EDA1C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150" b="22874"/>
          <a:stretch/>
        </p:blipFill>
        <p:spPr>
          <a:xfrm>
            <a:off x="270100" y="1508601"/>
            <a:ext cx="5821217" cy="4567827"/>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975" b="23611"/>
          <a:stretch/>
        </p:blipFill>
        <p:spPr>
          <a:xfrm>
            <a:off x="6258296" y="1290673"/>
            <a:ext cx="5533901" cy="4785755"/>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7270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block 2 colour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785865-6639-5D6E-859C-9F78A0DDC95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75" b="23611"/>
          <a:stretch/>
        </p:blipFill>
        <p:spPr>
          <a:xfrm>
            <a:off x="6258296" y="1290673"/>
            <a:ext cx="5533901" cy="4785755"/>
          </a:xfrm>
          <a:prstGeom prst="rect">
            <a:avLst/>
          </a:prstGeom>
        </p:spPr>
      </p:pic>
      <p:pic>
        <p:nvPicPr>
          <p:cNvPr id="3" name="Picture 2">
            <a:extLst>
              <a:ext uri="{FF2B5EF4-FFF2-40B4-BE49-F238E27FC236}">
                <a16:creationId xmlns:a16="http://schemas.microsoft.com/office/drawing/2014/main" id="{BE79411A-295C-141D-7D72-06F284DFA9C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760" b="24826"/>
          <a:stretch/>
        </p:blipFill>
        <p:spPr>
          <a:xfrm>
            <a:off x="205850" y="1276364"/>
            <a:ext cx="5533901" cy="4651391"/>
          </a:xfrm>
          <a:prstGeom prst="rect">
            <a:avLst/>
          </a:prstGeom>
        </p:spPr>
      </p:pic>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567055" y="1781298"/>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1D61D7F-EDC3-CA79-AB21-8128C95F3655}"/>
              </a:ext>
            </a:extLst>
          </p:cNvPr>
          <p:cNvSpPr>
            <a:spLocks noGrp="1"/>
          </p:cNvSpPr>
          <p:nvPr>
            <p:ph type="body" sz="quarter" idx="15"/>
          </p:nvPr>
        </p:nvSpPr>
        <p:spPr>
          <a:xfrm>
            <a:off x="651176" y="1779319"/>
            <a:ext cx="4643251" cy="3786029"/>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
        <p:nvSpPr>
          <p:cNvPr id="11" name="Title 1">
            <a:extLst>
              <a:ext uri="{FF2B5EF4-FFF2-40B4-BE49-F238E27FC236}">
                <a16:creationId xmlns:a16="http://schemas.microsoft.com/office/drawing/2014/main" id="{762180F6-A32D-50E2-B53C-14052960F8E8}"/>
              </a:ext>
            </a:extLst>
          </p:cNvPr>
          <p:cNvSpPr>
            <a:spLocks noGrp="1"/>
          </p:cNvSpPr>
          <p:nvPr>
            <p:ph type="ctrTitle"/>
          </p:nvPr>
        </p:nvSpPr>
        <p:spPr>
          <a:xfrm>
            <a:off x="838200" y="478378"/>
            <a:ext cx="6726382"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980145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1327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me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2817327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yellow asterisk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98510" y="-273148"/>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348275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ue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119257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me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753711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yellow quotes 1 co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13BDB-9CB2-3772-94F4-0C9100ECBB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66001" y="-7803"/>
            <a:ext cx="6351447" cy="6351447"/>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537488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ue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565771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me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089731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yellow outline speech 1 co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14520-5712-1626-CFF0-BD18344DB9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58353" y="950026"/>
            <a:ext cx="5372322" cy="5372322"/>
          </a:xfrm>
          <a:prstGeom prst="rect">
            <a:avLst/>
          </a:prstGeom>
        </p:spPr>
      </p:pic>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838200" y="1574896"/>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4500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178831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ime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28653882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yellow arrows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6424220" y="1658023"/>
            <a:ext cx="5257800"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9" name="Picture 8">
            <a:extLst>
              <a:ext uri="{FF2B5EF4-FFF2-40B4-BE49-F238E27FC236}">
                <a16:creationId xmlns:a16="http://schemas.microsoft.com/office/drawing/2014/main" id="{C4C23825-C8CD-85A6-5786-410677C7851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5618" y="1321790"/>
            <a:ext cx="4214420" cy="4214420"/>
          </a:xfrm>
          <a:prstGeom prst="rect">
            <a:avLst/>
          </a:prstGeom>
        </p:spPr>
      </p:pic>
    </p:spTree>
    <p:extLst>
      <p:ext uri="{BB962C8B-B14F-4D97-AF65-F5344CB8AC3E}">
        <p14:creationId xmlns:p14="http://schemas.microsoft.com/office/powerpoint/2010/main" val="2949421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ue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13745608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ime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12055164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yellow asteris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0A9D-2570-3A0D-29E7-2F28AE376ED0}"/>
              </a:ext>
            </a:extLst>
          </p:cNvPr>
          <p:cNvSpPr>
            <a:spLocks noGrp="1"/>
          </p:cNvSpPr>
          <p:nvPr>
            <p:ph type="ctrTitle"/>
          </p:nvPr>
        </p:nvSpPr>
        <p:spPr>
          <a:xfrm>
            <a:off x="838200" y="478378"/>
            <a:ext cx="9144000" cy="732159"/>
          </a:xfrm>
          <a:prstGeom prst="rect">
            <a:avLst/>
          </a:prstGeom>
        </p:spPr>
        <p:txBody>
          <a:bodyPr anchor="b">
            <a:normAutofit/>
          </a:bodyPr>
          <a:lstStyle>
            <a:lvl1pPr algn="l">
              <a:defRPr sz="2800">
                <a:solidFill>
                  <a:srgbClr val="3D1152"/>
                </a:solidFill>
                <a:latin typeface="Trebuchet MS" panose="020B0603020202020204" pitchFamily="34" charset="0"/>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12" name="Text Placeholder 11">
            <a:extLst>
              <a:ext uri="{FF2B5EF4-FFF2-40B4-BE49-F238E27FC236}">
                <a16:creationId xmlns:a16="http://schemas.microsoft.com/office/drawing/2014/main" id="{2EC581D9-4910-C12D-8E20-23AD6F098F9E}"/>
              </a:ext>
            </a:extLst>
          </p:cNvPr>
          <p:cNvSpPr>
            <a:spLocks noGrp="1"/>
          </p:cNvSpPr>
          <p:nvPr>
            <p:ph type="body" sz="quarter" idx="14"/>
          </p:nvPr>
        </p:nvSpPr>
        <p:spPr>
          <a:xfrm>
            <a:off x="4179783" y="1774876"/>
            <a:ext cx="7504216" cy="4167188"/>
          </a:xfrm>
          <a:prstGeom prst="rect">
            <a:avLst/>
          </a:prstGeom>
        </p:spPr>
        <p:txBody>
          <a:bodyPr>
            <a:normAutofit/>
          </a:bodyPr>
          <a:lstStyle>
            <a:lvl1pPr>
              <a:defRPr sz="1800">
                <a:solidFill>
                  <a:srgbClr val="3D1152"/>
                </a:solidFill>
                <a:latin typeface="Trebuchet MS" panose="020B0603020202020204" pitchFamily="34" charset="0"/>
              </a:defRPr>
            </a:lvl1pPr>
            <a:lvl2pPr>
              <a:defRPr>
                <a:solidFill>
                  <a:srgbClr val="3D1152"/>
                </a:solidFill>
                <a:latin typeface="Trebuchet MS" panose="020B0603020202020204" pitchFamily="34" charset="0"/>
              </a:defRPr>
            </a:lvl2pPr>
            <a:lvl3pPr>
              <a:defRPr>
                <a:solidFill>
                  <a:srgbClr val="3D1152"/>
                </a:solidFill>
                <a:latin typeface="Trebuchet MS" panose="020B0603020202020204" pitchFamily="34" charset="0"/>
              </a:defRPr>
            </a:lvl3pPr>
            <a:lvl4pPr>
              <a:defRPr>
                <a:solidFill>
                  <a:srgbClr val="3D1152"/>
                </a:solidFill>
                <a:latin typeface="Trebuchet MS" panose="020B0603020202020204" pitchFamily="34" charset="0"/>
              </a:defRPr>
            </a:lvl4pPr>
            <a:lvl5pPr>
              <a:defRPr>
                <a:solidFill>
                  <a:srgbClr val="3D1152"/>
                </a:solidFill>
                <a:latin typeface="Trebuchet MS" panose="020B0603020202020204"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7A2E196D-09E5-982E-52DE-E6F1CB55ED1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35217" y="1737040"/>
            <a:ext cx="2197988" cy="2197988"/>
          </a:xfrm>
          <a:prstGeom prst="rect">
            <a:avLst/>
          </a:prstGeom>
        </p:spPr>
      </p:pic>
    </p:spTree>
    <p:extLst>
      <p:ext uri="{BB962C8B-B14F-4D97-AF65-F5344CB8AC3E}">
        <p14:creationId xmlns:p14="http://schemas.microsoft.com/office/powerpoint/2010/main" val="11308204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9920957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me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3152569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yellow callou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B7D7E1-91D7-DD6D-A48C-4E8D5DF18E72}"/>
              </a:ext>
            </a:extLst>
          </p:cNvPr>
          <p:cNvSpPr>
            <a:spLocks noGrp="1"/>
          </p:cNvSpPr>
          <p:nvPr>
            <p:ph type="dt" sz="half" idx="10"/>
          </p:nvPr>
        </p:nvSpPr>
        <p:spPr>
          <a:xfrm>
            <a:off x="4724400" y="6390592"/>
            <a:ext cx="2743200" cy="365125"/>
          </a:xfrm>
        </p:spPr>
        <p:txBody>
          <a:bodyPr/>
          <a:lstStyle>
            <a:lvl1pPr>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5" name="Footer Placeholder 4">
            <a:extLst>
              <a:ext uri="{FF2B5EF4-FFF2-40B4-BE49-F238E27FC236}">
                <a16:creationId xmlns:a16="http://schemas.microsoft.com/office/drawing/2014/main" id="{984F5DB6-A47C-C673-07CD-CAC54F53FC24}"/>
              </a:ext>
            </a:extLst>
          </p:cNvPr>
          <p:cNvSpPr>
            <a:spLocks noGrp="1"/>
          </p:cNvSpPr>
          <p:nvPr>
            <p:ph type="ftr" sz="quarter" idx="11"/>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sp>
        <p:nvSpPr>
          <p:cNvPr id="6" name="Slide Number Placeholder 5">
            <a:extLst>
              <a:ext uri="{FF2B5EF4-FFF2-40B4-BE49-F238E27FC236}">
                <a16:creationId xmlns:a16="http://schemas.microsoft.com/office/drawing/2014/main" id="{82081237-4F08-5599-FC8E-5F8A044E2621}"/>
              </a:ext>
            </a:extLst>
          </p:cNvPr>
          <p:cNvSpPr>
            <a:spLocks noGrp="1"/>
          </p:cNvSpPr>
          <p:nvPr>
            <p:ph type="sldNum" sz="quarter" idx="12"/>
          </p:nvPr>
        </p:nvSpPr>
        <p:spPr>
          <a:xfrm>
            <a:off x="8610600" y="6391975"/>
            <a:ext cx="2743200" cy="365125"/>
          </a:xfrm>
        </p:spPr>
        <p:txBody>
          <a:bodyPr/>
          <a:lstStyle>
            <a:lvl1pPr>
              <a:defRPr sz="1050">
                <a:solidFill>
                  <a:srgbClr val="3D1152"/>
                </a:solidFill>
                <a:latin typeface="Trebuchet MS" panose="020B0603020202020204" pitchFamily="34" charset="0"/>
              </a:defRPr>
            </a:lvl1pPr>
          </a:lstStyle>
          <a:p>
            <a:fld id="{62232405-4260-4512-8C8C-1FB3A493F6AF}" type="slidenum">
              <a:rPr lang="en-GB" smtClean="0"/>
              <a:pPr/>
              <a:t>‹#›</a:t>
            </a:fld>
            <a:endParaRPr lang="en-GB" dirty="0"/>
          </a:p>
        </p:txBody>
      </p:sp>
      <p:pic>
        <p:nvPicPr>
          <p:cNvPr id="7" name="Picture 6">
            <a:extLst>
              <a:ext uri="{FF2B5EF4-FFF2-40B4-BE49-F238E27FC236}">
                <a16:creationId xmlns:a16="http://schemas.microsoft.com/office/drawing/2014/main" id="{7F462B8F-6C3D-23AC-F04B-A46CF27ABB7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pic>
        <p:nvPicPr>
          <p:cNvPr id="8" name="Picture 7">
            <a:extLst>
              <a:ext uri="{FF2B5EF4-FFF2-40B4-BE49-F238E27FC236}">
                <a16:creationId xmlns:a16="http://schemas.microsoft.com/office/drawing/2014/main" id="{CD032985-9316-B981-CF23-618FE31DDC3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
        <p:nvSpPr>
          <p:cNvPr id="9" name="Text Placeholder 8">
            <a:extLst>
              <a:ext uri="{FF2B5EF4-FFF2-40B4-BE49-F238E27FC236}">
                <a16:creationId xmlns:a16="http://schemas.microsoft.com/office/drawing/2014/main" id="{47881D34-5586-1F09-1997-1B275CDB76D1}"/>
              </a:ext>
            </a:extLst>
          </p:cNvPr>
          <p:cNvSpPr>
            <a:spLocks noGrp="1"/>
          </p:cNvSpPr>
          <p:nvPr>
            <p:ph type="body" sz="quarter" idx="13" hasCustomPrompt="1"/>
          </p:nvPr>
        </p:nvSpPr>
        <p:spPr>
          <a:xfrm>
            <a:off x="3253612" y="2219722"/>
            <a:ext cx="4810125" cy="1615559"/>
          </a:xfrm>
          <a:prstGeom prst="rect">
            <a:avLst/>
          </a:prstGeom>
        </p:spPr>
        <p:txBody>
          <a:bodyPr>
            <a:normAutofit/>
          </a:bodyPr>
          <a:lstStyle>
            <a:lvl1pPr marL="0" indent="0" algn="ctr">
              <a:buNone/>
              <a:defRPr sz="2800">
                <a:solidFill>
                  <a:srgbClr val="3D1152"/>
                </a:solidFill>
                <a:latin typeface="Trebuchet MS" panose="020B0603020202020204" pitchFamily="34" charset="0"/>
              </a:defRPr>
            </a:lvl1pPr>
          </a:lstStyle>
          <a:p>
            <a:pPr lvl="0"/>
            <a:r>
              <a:rPr lang="en-US" dirty="0"/>
              <a:t>Thank you</a:t>
            </a:r>
          </a:p>
        </p:txBody>
      </p:sp>
      <p:pic>
        <p:nvPicPr>
          <p:cNvPr id="13" name="Picture 12">
            <a:extLst>
              <a:ext uri="{FF2B5EF4-FFF2-40B4-BE49-F238E27FC236}">
                <a16:creationId xmlns:a16="http://schemas.microsoft.com/office/drawing/2014/main" id="{080C5348-7413-C56C-55CE-A07147042B7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59546" y="473089"/>
            <a:ext cx="5851054" cy="5851054"/>
          </a:xfrm>
          <a:prstGeom prst="rect">
            <a:avLst/>
          </a:prstGeom>
        </p:spPr>
      </p:pic>
    </p:spTree>
    <p:extLst>
      <p:ext uri="{BB962C8B-B14F-4D97-AF65-F5344CB8AC3E}">
        <p14:creationId xmlns:p14="http://schemas.microsoft.com/office/powerpoint/2010/main" val="33365863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498C1-3D7D-5D71-BE71-4A2C39DEA07C}"/>
              </a:ext>
            </a:extLst>
          </p:cNvPr>
          <p:cNvSpPr>
            <a:spLocks noGrp="1"/>
          </p:cNvSpPr>
          <p:nvPr>
            <p:ph type="dt" sz="half" idx="10"/>
          </p:nvPr>
        </p:nvSpPr>
        <p:spPr/>
        <p:txBody>
          <a:bodyPr/>
          <a:lstStyle/>
          <a:p>
            <a:fld id="{F20D5FE3-4056-4AAB-8D61-713ADB4C9B00}" type="datetimeFigureOut">
              <a:rPr lang="en-GB" smtClean="0"/>
              <a:t>11/05/2023</a:t>
            </a:fld>
            <a:endParaRPr lang="en-GB"/>
          </a:p>
        </p:txBody>
      </p:sp>
      <p:sp>
        <p:nvSpPr>
          <p:cNvPr id="3" name="Footer Placeholder 2">
            <a:extLst>
              <a:ext uri="{FF2B5EF4-FFF2-40B4-BE49-F238E27FC236}">
                <a16:creationId xmlns:a16="http://schemas.microsoft.com/office/drawing/2014/main" id="{68C0CDF5-CE50-55C6-90AA-6619FAD61667}"/>
              </a:ext>
            </a:extLst>
          </p:cNvPr>
          <p:cNvSpPr>
            <a:spLocks noGrp="1"/>
          </p:cNvSpPr>
          <p:nvPr>
            <p:ph type="ftr" sz="quarter" idx="11"/>
          </p:nvPr>
        </p:nvSpPr>
        <p:spPr>
          <a:xfrm>
            <a:off x="381000" y="6356349"/>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CF5BDF8-171A-D8D1-525B-DFDD1365C0AE}"/>
              </a:ext>
            </a:extLst>
          </p:cNvPr>
          <p:cNvSpPr>
            <a:spLocks noGrp="1"/>
          </p:cNvSpPr>
          <p:nvPr>
            <p:ph type="sldNum" sz="quarter" idx="12"/>
          </p:nvPr>
        </p:nvSpPr>
        <p:spPr/>
        <p:txBody>
          <a:bodyPr/>
          <a:lstStyle/>
          <a:p>
            <a:fld id="{62232405-4260-4512-8C8C-1FB3A493F6AF}" type="slidenum">
              <a:rPr lang="en-GB" smtClean="0"/>
              <a:t>‹#›</a:t>
            </a:fld>
            <a:endParaRPr lang="en-GB"/>
          </a:p>
        </p:txBody>
      </p:sp>
    </p:spTree>
    <p:extLst>
      <p:ext uri="{BB962C8B-B14F-4D97-AF65-F5344CB8AC3E}">
        <p14:creationId xmlns:p14="http://schemas.microsoft.com/office/powerpoint/2010/main" val="280124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0.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0.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image" Target="../media/image12.png"/><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image" Target="../media/image8.png"/><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theme" Target="../theme/theme5.xml"/><Relationship Id="rId20" Type="http://schemas.openxmlformats.org/officeDocument/2006/relationships/slideLayout" Target="../slideLayouts/slideLayout76.xml"/><Relationship Id="rId4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
        <p:nvSpPr>
          <p:cNvPr id="9" name="Rectangle 8"/>
          <p:cNvSpPr/>
          <p:nvPr userDrawn="1"/>
        </p:nvSpPr>
        <p:spPr>
          <a:xfrm>
            <a:off x="9672000" y="4338000"/>
            <a:ext cx="2520000" cy="2520000"/>
          </a:xfrm>
          <a:prstGeom prst="rect">
            <a:avLst/>
          </a:prstGeom>
          <a:blipFill dpi="0" rotWithShape="1">
            <a:blip r:embed="rId19">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53239" y="6381533"/>
            <a:ext cx="792956" cy="269457"/>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662" r:id="rId3"/>
    <p:sldLayoutId id="2147483661" r:id="rId4"/>
    <p:sldLayoutId id="2147483663" r:id="rId5"/>
    <p:sldLayoutId id="2147483664" r:id="rId6"/>
    <p:sldLayoutId id="2147483665" r:id="rId7"/>
    <p:sldLayoutId id="2147483666" r:id="rId8"/>
    <p:sldLayoutId id="2147483667" r:id="rId9"/>
    <p:sldLayoutId id="2147483672" r:id="rId10"/>
    <p:sldLayoutId id="2147483712" r:id="rId11"/>
    <p:sldLayoutId id="2147483668" r:id="rId12"/>
    <p:sldLayoutId id="2147483669" r:id="rId13"/>
    <p:sldLayoutId id="2147483670" r:id="rId14"/>
    <p:sldLayoutId id="2147483671" r:id="rId15"/>
    <p:sldLayoutId id="2147483756" r:id="rId16"/>
    <p:sldLayoutId id="2147483758" r:id="rId17"/>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977">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987"/>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3415" y="6381533"/>
            <a:ext cx="784478" cy="269457"/>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18012" y="4484012"/>
            <a:ext cx="2373988" cy="2373988"/>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3415" y="6381533"/>
            <a:ext cx="784478" cy="269457"/>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11/05/2023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47CCB9F-1DF9-A9CD-8323-560194BF2E7E}"/>
              </a:ext>
            </a:extLst>
          </p:cNvPr>
          <p:cNvSpPr>
            <a:spLocks noGrp="1"/>
          </p:cNvSpPr>
          <p:nvPr>
            <p:ph type="dt" sz="half" idx="2"/>
          </p:nvPr>
        </p:nvSpPr>
        <p:spPr>
          <a:xfrm>
            <a:off x="5245924" y="6359399"/>
            <a:ext cx="1700151" cy="365125"/>
          </a:xfrm>
          <a:prstGeom prst="rect">
            <a:avLst/>
          </a:prstGeom>
        </p:spPr>
        <p:txBody>
          <a:bodyPr vert="horz" lIns="91440" tIns="45720" rIns="91440" bIns="45720" rtlCol="0" anchor="ctr"/>
          <a:lstStyle>
            <a:lvl1pPr algn="l">
              <a:defRPr sz="1050">
                <a:solidFill>
                  <a:srgbClr val="3D1152"/>
                </a:solidFill>
                <a:latin typeface="Trebuchet MS" panose="020B0603020202020204" pitchFamily="34" charset="0"/>
              </a:defRPr>
            </a:lvl1pPr>
          </a:lstStyle>
          <a:p>
            <a:fld id="{F20D5FE3-4056-4AAB-8D61-713ADB4C9B00}" type="datetimeFigureOut">
              <a:rPr lang="en-GB" smtClean="0"/>
              <a:pPr/>
              <a:t>11/05/2023</a:t>
            </a:fld>
            <a:endParaRPr lang="en-GB" dirty="0"/>
          </a:p>
        </p:txBody>
      </p:sp>
      <p:sp>
        <p:nvSpPr>
          <p:cNvPr id="6" name="Slide Number Placeholder 5">
            <a:extLst>
              <a:ext uri="{FF2B5EF4-FFF2-40B4-BE49-F238E27FC236}">
                <a16:creationId xmlns:a16="http://schemas.microsoft.com/office/drawing/2014/main" id="{5B3A8614-5DCE-BAF7-4024-8F5049857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3D1152"/>
                </a:solidFill>
                <a:latin typeface="Trebuchet MS" panose="020B0603020202020204" pitchFamily="34" charset="0"/>
              </a:defRPr>
            </a:lvl1pPr>
          </a:lstStyle>
          <a:p>
            <a:fld id="{62232405-4260-4512-8C8C-1FB3A493F6AF}" type="slidenum">
              <a:rPr lang="en-GB" smtClean="0"/>
              <a:pPr/>
              <a:t>‹#›</a:t>
            </a:fld>
            <a:endParaRPr lang="en-GB"/>
          </a:p>
        </p:txBody>
      </p:sp>
      <p:pic>
        <p:nvPicPr>
          <p:cNvPr id="7" name="Picture 6">
            <a:extLst>
              <a:ext uri="{FF2B5EF4-FFF2-40B4-BE49-F238E27FC236}">
                <a16:creationId xmlns:a16="http://schemas.microsoft.com/office/drawing/2014/main" id="{02D1B17C-C6E1-E5D4-FFA9-0D1C4EF925F0}"/>
              </a:ext>
            </a:extLst>
          </p:cNvPr>
          <p:cNvPicPr>
            <a:picLocks noChangeAspect="1"/>
          </p:cNvPicPr>
          <p:nvPr userDrawn="1"/>
        </p:nvPicPr>
        <p:blipFill rotWithShape="1">
          <a:blip r:embed="rId47">
            <a:extLst>
              <a:ext uri="{28A0092B-C50C-407E-A947-70E740481C1C}">
                <a14:useLocalDpi xmlns:a14="http://schemas.microsoft.com/office/drawing/2010/main" val="0"/>
              </a:ext>
            </a:extLst>
          </a:blip>
          <a:srcRect t="46967" b="44812"/>
          <a:stretch/>
        </p:blipFill>
        <p:spPr>
          <a:xfrm>
            <a:off x="232825" y="6082034"/>
            <a:ext cx="11726350" cy="523220"/>
          </a:xfrm>
          <a:prstGeom prst="rect">
            <a:avLst/>
          </a:prstGeom>
        </p:spPr>
      </p:pic>
      <p:sp>
        <p:nvSpPr>
          <p:cNvPr id="8" name="Footer Placeholder 4">
            <a:extLst>
              <a:ext uri="{FF2B5EF4-FFF2-40B4-BE49-F238E27FC236}">
                <a16:creationId xmlns:a16="http://schemas.microsoft.com/office/drawing/2014/main" id="{ACB5F695-8BE0-0AB3-4595-5FA5FDD2DCB7}"/>
              </a:ext>
            </a:extLst>
          </p:cNvPr>
          <p:cNvSpPr>
            <a:spLocks noGrp="1"/>
          </p:cNvSpPr>
          <p:nvPr>
            <p:ph type="ftr" sz="quarter" idx="3"/>
          </p:nvPr>
        </p:nvSpPr>
        <p:spPr>
          <a:xfrm>
            <a:off x="357250" y="6380099"/>
            <a:ext cx="1946563" cy="365125"/>
          </a:xfrm>
          <a:prstGeom prst="rect">
            <a:avLst/>
          </a:prstGeom>
        </p:spPr>
        <p:txBody>
          <a:bodyPr/>
          <a:lstStyle>
            <a:lvl1pPr algn="l">
              <a:defRPr sz="1050">
                <a:solidFill>
                  <a:srgbClr val="3D1152"/>
                </a:solidFill>
                <a:latin typeface="Trebuchet MS" panose="020B0603020202020204" pitchFamily="34" charset="0"/>
              </a:defRPr>
            </a:lvl1pPr>
          </a:lstStyle>
          <a:p>
            <a:r>
              <a:rPr lang="en-GB" dirty="0"/>
              <a:t>© CIPD 2023</a:t>
            </a:r>
          </a:p>
        </p:txBody>
      </p:sp>
      <p:pic>
        <p:nvPicPr>
          <p:cNvPr id="9" name="Picture 8" descr="Icon&#10;&#10;Description automatically generated">
            <a:extLst>
              <a:ext uri="{FF2B5EF4-FFF2-40B4-BE49-F238E27FC236}">
                <a16:creationId xmlns:a16="http://schemas.microsoft.com/office/drawing/2014/main" id="{CCA67CCD-8A38-9B62-14A6-59D39B22D299}"/>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0603999" y="473089"/>
            <a:ext cx="1080000" cy="371369"/>
          </a:xfrm>
          <a:prstGeom prst="rect">
            <a:avLst/>
          </a:prstGeom>
        </p:spPr>
      </p:pic>
    </p:spTree>
    <p:extLst>
      <p:ext uri="{BB962C8B-B14F-4D97-AF65-F5344CB8AC3E}">
        <p14:creationId xmlns:p14="http://schemas.microsoft.com/office/powerpoint/2010/main" val="287546767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pd.org/uk/the-people-profession/careers/" TargetMode="External"/><Relationship Id="rId7" Type="http://schemas.openxmlformats.org/officeDocument/2006/relationships/hyperlink" Target="https://www.cipd.org/uk/the-people-profession/careers/routes-into-profession/" TargetMode="External"/><Relationship Id="rId2" Type="http://schemas.openxmlformats.org/officeDocument/2006/relationships/notesSlide" Target="../notesSlides/notesSlide11.xml"/><Relationship Id="rId1" Type="http://schemas.openxmlformats.org/officeDocument/2006/relationships/slideLayout" Target="../slideLayouts/slideLayout99.xml"/><Relationship Id="rId6" Type="http://schemas.openxmlformats.org/officeDocument/2006/relationships/hyperlink" Target="http://www.cipd.co.uk/qualifications" TargetMode="External"/><Relationship Id="rId5" Type="http://schemas.openxmlformats.org/officeDocument/2006/relationships/hyperlink" Target="https://www.gov.uk/topic/further-education-skills/apprenticeships" TargetMode="External"/><Relationship Id="rId4" Type="http://schemas.openxmlformats.org/officeDocument/2006/relationships/hyperlink" Target="http://www.plotr.co.uk/careers/worlds/hr-world/"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careersupport@cipd.co.uk" TargetMode="Externa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6.xml"/><Relationship Id="rId1" Type="http://schemas.openxmlformats.org/officeDocument/2006/relationships/video" Target="https://www.youtube.com/embed/3BSyuw1D16g" TargetMode="Externa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hyperlink" Target="http://www.cipd.co.uk/qualifications/higher-apprenticeships/" TargetMode="External"/><Relationship Id="rId2" Type="http://schemas.openxmlformats.org/officeDocument/2006/relationships/notesSlide" Target="../notesSlides/notesSlide7.xml"/><Relationship Id="rId1" Type="http://schemas.openxmlformats.org/officeDocument/2006/relationships/slideLayout" Target="../slideLayouts/slideLayout89.xml"/><Relationship Id="rId4" Type="http://schemas.openxmlformats.org/officeDocument/2006/relationships/hyperlink" Target="http://www.apprenticeships.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43.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18EAC-8661-F9B1-3870-B53064A100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238" y="468414"/>
            <a:ext cx="1440000" cy="495155"/>
          </a:xfrm>
          <a:prstGeom prst="rect">
            <a:avLst/>
          </a:prstGeom>
        </p:spPr>
      </p:pic>
      <p:sp>
        <p:nvSpPr>
          <p:cNvPr id="4" name="Rectangle 3">
            <a:extLst>
              <a:ext uri="{FF2B5EF4-FFF2-40B4-BE49-F238E27FC236}">
                <a16:creationId xmlns:a16="http://schemas.microsoft.com/office/drawing/2014/main" id="{5DE977BF-4BC2-C459-2351-8EE4C0252773}"/>
              </a:ext>
              <a:ext uri="{C183D7F6-B498-43B3-948B-1728B52AA6E4}">
                <adec:decorative xmlns:adec="http://schemas.microsoft.com/office/drawing/2017/decorative" val="1"/>
              </a:ext>
            </a:extLst>
          </p:cNvPr>
          <p:cNvSpPr/>
          <p:nvPr/>
        </p:nvSpPr>
        <p:spPr>
          <a:xfrm>
            <a:off x="0" y="0"/>
            <a:ext cx="12188952" cy="6858000"/>
          </a:xfrm>
          <a:prstGeom prst="rect">
            <a:avLst/>
          </a:prstGeom>
          <a:solidFill>
            <a:srgbClr val="5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617E90A-32C8-4614-52A3-A25051EE02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3519" y="246925"/>
            <a:ext cx="6364150" cy="6364150"/>
          </a:xfrm>
          <a:prstGeom prst="rect">
            <a:avLst/>
          </a:prstGeom>
        </p:spPr>
      </p:pic>
      <p:pic>
        <p:nvPicPr>
          <p:cNvPr id="6" name="Picture 5">
            <a:extLst>
              <a:ext uri="{FF2B5EF4-FFF2-40B4-BE49-F238E27FC236}">
                <a16:creationId xmlns:a16="http://schemas.microsoft.com/office/drawing/2014/main" id="{CC56978E-B30F-3D5B-B0EB-83A334BEDF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05408" y="574100"/>
            <a:ext cx="1799992" cy="618945"/>
          </a:xfrm>
          <a:prstGeom prst="rect">
            <a:avLst/>
          </a:prstGeom>
        </p:spPr>
      </p:pic>
      <p:sp>
        <p:nvSpPr>
          <p:cNvPr id="8" name="Title 7">
            <a:extLst>
              <a:ext uri="{FF2B5EF4-FFF2-40B4-BE49-F238E27FC236}">
                <a16:creationId xmlns:a16="http://schemas.microsoft.com/office/drawing/2014/main" id="{EB9D906E-8A49-1120-6F82-3A42619ACE2B}"/>
              </a:ext>
            </a:extLst>
          </p:cNvPr>
          <p:cNvSpPr txBox="1">
            <a:spLocks noGrp="1"/>
          </p:cNvSpPr>
          <p:nvPr>
            <p:ph type="title" idx="4294967295"/>
          </p:nvPr>
        </p:nvSpPr>
        <p:spPr>
          <a:xfrm>
            <a:off x="7027669" y="2474893"/>
            <a:ext cx="4896601"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202020"/>
                </a:solidFill>
                <a:latin typeface="Trebuchet MS" panose="020B0603020202020204" pitchFamily="34" charset="0"/>
              </a:rPr>
              <a:t>A career in HR can </a:t>
            </a:r>
            <a:br>
              <a:rPr lang="en-GB" sz="4400" dirty="0">
                <a:solidFill>
                  <a:srgbClr val="202020"/>
                </a:solidFill>
                <a:latin typeface="Trebuchet MS" panose="020B0603020202020204" pitchFamily="34" charset="0"/>
              </a:rPr>
            </a:br>
            <a:r>
              <a:rPr lang="en-GB" sz="4400" dirty="0">
                <a:solidFill>
                  <a:srgbClr val="202020"/>
                </a:solidFill>
                <a:latin typeface="Trebuchet MS" panose="020B0603020202020204" pitchFamily="34" charset="0"/>
              </a:rPr>
              <a:t>take you further</a:t>
            </a:r>
            <a:br>
              <a:rPr lang="en-GB" sz="4400" dirty="0">
                <a:solidFill>
                  <a:srgbClr val="202020"/>
                </a:solidFill>
                <a:latin typeface="Trebuchet MS" panose="020B0603020202020204" pitchFamily="34" charset="0"/>
              </a:rPr>
            </a:br>
            <a:br>
              <a:rPr lang="en-GB" sz="4400" dirty="0">
                <a:solidFill>
                  <a:srgbClr val="202020"/>
                </a:solidFill>
                <a:latin typeface="Trebuchet MS" panose="020B0603020202020204" pitchFamily="34" charset="0"/>
              </a:rPr>
            </a:br>
            <a:r>
              <a:rPr lang="en-GB" sz="3200" dirty="0">
                <a:solidFill>
                  <a:srgbClr val="202020"/>
                </a:solidFill>
                <a:latin typeface="Trebuchet MS" panose="020B0603020202020204" pitchFamily="34" charset="0"/>
              </a:rPr>
              <a:t>Speakers name</a:t>
            </a:r>
            <a:endParaRPr kumimoji="0" lang="en-GB" sz="32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16098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DD6219-1AAB-6418-6C8A-2DD0AC23A4C3}"/>
              </a:ext>
            </a:extLst>
          </p:cNvPr>
          <p:cNvSpPr txBox="1">
            <a:spLocks/>
          </p:cNvSpPr>
          <p:nvPr/>
        </p:nvSpPr>
        <p:spPr>
          <a:xfrm>
            <a:off x="838200" y="1"/>
            <a:ext cx="10515600" cy="1231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3D1152"/>
                </a:solidFill>
                <a:effectLst/>
                <a:uLnTx/>
                <a:uFillTx/>
                <a:latin typeface="Trebuchet MS" panose="020B0603020202020204" pitchFamily="34" charset="0"/>
                <a:ea typeface="+mj-ea"/>
                <a:cs typeface="Arial" panose="020B0604020202020204" pitchFamily="34" charset="0"/>
              </a:rPr>
              <a:t>Graduate training scheme</a:t>
            </a:r>
          </a:p>
        </p:txBody>
      </p:sp>
      <p:sp>
        <p:nvSpPr>
          <p:cNvPr id="9" name="Content Placeholder 2">
            <a:extLst>
              <a:ext uri="{FF2B5EF4-FFF2-40B4-BE49-F238E27FC236}">
                <a16:creationId xmlns:a16="http://schemas.microsoft.com/office/drawing/2014/main" id="{8180E98E-A626-602B-205B-4D061F10DBDC}"/>
              </a:ext>
            </a:extLst>
          </p:cNvPr>
          <p:cNvSpPr txBox="1">
            <a:spLocks/>
          </p:cNvSpPr>
          <p:nvPr/>
        </p:nvSpPr>
        <p:spPr>
          <a:xfrm>
            <a:off x="838200" y="1321624"/>
            <a:ext cx="10515600" cy="489917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Grad schemes are a great way to get into a profession once you’ve finished your degree. </a:t>
            </a:r>
          </a:p>
          <a:p>
            <a:pPr marL="0" marR="0" lvl="0" indent="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Grad schemes are offered by :</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Balfour Beatty;</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BP;</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Civil Service;</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GlaxoSmithKline (GSK);</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KPMG;</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National Health Service (NHS);</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Rolls-Royce;</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Nestle;</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Unilever;</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Tesco.</a:t>
            </a:r>
          </a:p>
          <a:p>
            <a:pPr marL="0" marR="0" lvl="0" indent="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None/>
              <a:tabLst/>
              <a:defRPr/>
            </a:pPr>
            <a:r>
              <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And lots more…</a:t>
            </a:r>
          </a:p>
          <a:p>
            <a:pPr marL="228600" marR="0" lvl="0" indent="-228600" algn="l" defTabSz="914400" rtl="0" eaLnBrk="1" fontAlgn="auto" latinLnBrk="0" hangingPunct="1">
              <a:lnSpc>
                <a:spcPct val="90000"/>
              </a:lnSpc>
              <a:spcBef>
                <a:spcPts val="1000"/>
              </a:spcBef>
              <a:spcAft>
                <a:spcPts val="0"/>
              </a:spcAft>
              <a:buClr>
                <a:srgbClr val="8B6AA2"/>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903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5" name="Title 3">
            <a:extLst>
              <a:ext uri="{FF2B5EF4-FFF2-40B4-BE49-F238E27FC236}">
                <a16:creationId xmlns:a16="http://schemas.microsoft.com/office/drawing/2014/main" id="{271DC36B-3973-53BB-78ED-F19D5872D6CC}"/>
              </a:ext>
            </a:extLst>
          </p:cNvPr>
          <p:cNvSpPr txBox="1">
            <a:spLocks/>
          </p:cNvSpPr>
          <p:nvPr/>
        </p:nvSpPr>
        <p:spPr>
          <a:xfrm>
            <a:off x="674077" y="165139"/>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srgbClr val="3D1152"/>
                </a:solidFill>
                <a:effectLst/>
                <a:uLnTx/>
                <a:uFillTx/>
                <a:latin typeface="Trebuchet MS" panose="020B0603020202020204" pitchFamily="34" charset="0"/>
                <a:ea typeface="+mj-ea"/>
                <a:cs typeface="+mj-cs"/>
              </a:rPr>
              <a:t>Resources for more information</a:t>
            </a:r>
          </a:p>
        </p:txBody>
      </p:sp>
      <p:sp>
        <p:nvSpPr>
          <p:cNvPr id="7" name="Content Placeholder 6">
            <a:extLst>
              <a:ext uri="{FF2B5EF4-FFF2-40B4-BE49-F238E27FC236}">
                <a16:creationId xmlns:a16="http://schemas.microsoft.com/office/drawing/2014/main" id="{2B9D9471-2A6E-448F-DFC6-6C6B88D6C590}"/>
              </a:ext>
            </a:extLst>
          </p:cNvPr>
          <p:cNvSpPr txBox="1">
            <a:spLocks/>
          </p:cNvSpPr>
          <p:nvPr/>
        </p:nvSpPr>
        <p:spPr>
          <a:xfrm>
            <a:off x="838200" y="1321624"/>
            <a:ext cx="10187354" cy="489917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For more information about: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CIPD Career pages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3"/>
              </a:rPr>
              <a:t>https://www.cipd.org/uk/the-people-profession/careers/</a:t>
            </a:r>
            <a:endParaRPr kumimoji="0" lang="en-GB" sz="29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Careers in HR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www.plotr.co.uk/careers/worlds/hr-world/</a:t>
            </a: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Apprenticeships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https://www.gov.uk/topic/further-education-skills/apprenticeships</a:t>
            </a: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CIPD qualifications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6"/>
              </a:rPr>
              <a:t>www.cipd.co.uk/qualifications</a:t>
            </a: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Routes into HR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900" u="sng" dirty="0">
                <a:solidFill>
                  <a:srgbClr val="0563C1"/>
                </a:solidFill>
                <a:effectLst/>
                <a:latin typeface="Trebuchet MS" panose="020B0603020202020204" pitchFamily="34" charset="0"/>
                <a:ea typeface="Calibri" panose="020F0502020204030204" pitchFamily="34" charset="0"/>
                <a:cs typeface="Calibri" panose="020F0502020204030204" pitchFamily="34" charset="0"/>
                <a:hlinkClick r:id="rId7"/>
              </a:rPr>
              <a:t>https://www.cipd.org/uk/the-people-profession/careers/routes-into-profession/</a:t>
            </a:r>
            <a:endParaRPr kumimoji="0" lang="en-GB" sz="29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50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1226278-2223-8812-8C57-AB1899B0F333}"/>
              </a:ext>
            </a:extLst>
          </p:cNvPr>
          <p:cNvSpPr>
            <a:spLocks noGrp="1"/>
          </p:cNvSpPr>
          <p:nvPr>
            <p:ph type="body" sz="quarter" idx="13"/>
          </p:nvPr>
        </p:nvSpPr>
        <p:spPr>
          <a:xfrm>
            <a:off x="3253612" y="2219722"/>
            <a:ext cx="4810125" cy="1615559"/>
          </a:xfrm>
        </p:spPr>
        <p:txBody>
          <a:bodyPr/>
          <a:lstStyle/>
          <a:p>
            <a:r>
              <a:rPr lang="en-GB" sz="3800" dirty="0"/>
              <a:t>Questions?</a:t>
            </a:r>
          </a:p>
          <a:p>
            <a:endParaRPr lang="en-GB" dirty="0"/>
          </a:p>
        </p:txBody>
      </p:sp>
      <p:sp>
        <p:nvSpPr>
          <p:cNvPr id="6" name="TextBox 5">
            <a:extLst>
              <a:ext uri="{FF2B5EF4-FFF2-40B4-BE49-F238E27FC236}">
                <a16:creationId xmlns:a16="http://schemas.microsoft.com/office/drawing/2014/main" id="{85D7E8B4-CB82-4739-2DEA-B6D78A84CBE9}"/>
              </a:ext>
            </a:extLst>
          </p:cNvPr>
          <p:cNvSpPr txBox="1"/>
          <p:nvPr/>
        </p:nvSpPr>
        <p:spPr>
          <a:xfrm>
            <a:off x="297686" y="5309036"/>
            <a:ext cx="1159662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Email </a:t>
            </a: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hlinkClick r:id="rId2">
                  <a:extLst>
                    <a:ext uri="{A12FA001-AC4F-418D-AE19-62706E023703}">
                      <ahyp:hlinkClr xmlns:ahyp="http://schemas.microsoft.com/office/drawing/2018/hyperlinkcolor" val="tx"/>
                    </a:ext>
                  </a:extLst>
                </a:hlinkClick>
              </a:rPr>
              <a:t>careersupport@cipd.co.uk</a:t>
            </a:r>
            <a:endPar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a:p>
            <a:pPr>
              <a:defRPr/>
            </a:pPr>
            <a:r>
              <a:rPr lang="en-GB" sz="2800" dirty="0">
                <a:solidFill>
                  <a:srgbClr val="3D1152"/>
                </a:solidFill>
                <a:latin typeface="Trebuchet MS" panose="020B0603020202020204" pitchFamily="34" charset="0"/>
              </a:rPr>
              <a:t>More information: </a:t>
            </a:r>
            <a:r>
              <a:rPr kumimoji="0" lang="en-GB" sz="2800" b="0"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rPr>
              <a:t>https://www.cipd.co.uk/careers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 </a:t>
            </a:r>
          </a:p>
        </p:txBody>
      </p:sp>
    </p:spTree>
    <p:extLst>
      <p:ext uri="{BB962C8B-B14F-4D97-AF65-F5344CB8AC3E}">
        <p14:creationId xmlns:p14="http://schemas.microsoft.com/office/powerpoint/2010/main" val="335109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BSyuw1D16g">
            <a:extLst>
              <a:ext uri="{FF2B5EF4-FFF2-40B4-BE49-F238E27FC236}">
                <a16:creationId xmlns:a16="http://schemas.microsoft.com/office/drawing/2014/main" id="{5D7E1913-70BD-D69F-E1E9-BF069657C5A9}"/>
              </a:ext>
            </a:extLst>
          </p:cNvPr>
          <p:cNvPicPr>
            <a:picLocks noRot="1" noChangeAspect="1"/>
          </p:cNvPicPr>
          <p:nvPr>
            <a:videoFile r:link="rId1"/>
          </p:nvPr>
        </p:nvPicPr>
        <p:blipFill>
          <a:blip r:embed="rId4"/>
          <a:stretch>
            <a:fillRect/>
          </a:stretch>
        </p:blipFill>
        <p:spPr>
          <a:xfrm>
            <a:off x="2141621" y="2295929"/>
            <a:ext cx="7051740" cy="3966604"/>
          </a:xfrm>
          <a:prstGeom prst="rect">
            <a:avLst/>
          </a:prstGeom>
        </p:spPr>
      </p:pic>
      <p:sp>
        <p:nvSpPr>
          <p:cNvPr id="6" name="TextBox 5">
            <a:extLst>
              <a:ext uri="{FF2B5EF4-FFF2-40B4-BE49-F238E27FC236}">
                <a16:creationId xmlns:a16="http://schemas.microsoft.com/office/drawing/2014/main" id="{DFA11061-B5E8-7E8A-9A78-DB30583FB402}"/>
              </a:ext>
            </a:extLst>
          </p:cNvPr>
          <p:cNvSpPr txBox="1"/>
          <p:nvPr/>
        </p:nvSpPr>
        <p:spPr>
          <a:xfrm>
            <a:off x="1071949" y="474003"/>
            <a:ext cx="6098058" cy="677108"/>
          </a:xfrm>
          <a:prstGeom prst="rect">
            <a:avLst/>
          </a:prstGeom>
          <a:noFill/>
        </p:spPr>
        <p:txBody>
          <a:bodyPr wrap="square">
            <a:spAutoFit/>
          </a:bodyPr>
          <a:lstStyle/>
          <a:p>
            <a:r>
              <a:rPr lang="en-GB" sz="3800" dirty="0">
                <a:solidFill>
                  <a:srgbClr val="3D1152"/>
                </a:solidFill>
                <a:latin typeface="Trebuchet MS" panose="020B0603020202020204" pitchFamily="34" charset="0"/>
              </a:rPr>
              <a:t>What is HR?</a:t>
            </a:r>
          </a:p>
        </p:txBody>
      </p:sp>
      <p:sp>
        <p:nvSpPr>
          <p:cNvPr id="8" name="TextBox 7">
            <a:extLst>
              <a:ext uri="{FF2B5EF4-FFF2-40B4-BE49-F238E27FC236}">
                <a16:creationId xmlns:a16="http://schemas.microsoft.com/office/drawing/2014/main" id="{9702C751-7680-C344-A36B-B36B73D0E968}"/>
              </a:ext>
            </a:extLst>
          </p:cNvPr>
          <p:cNvSpPr txBox="1"/>
          <p:nvPr/>
        </p:nvSpPr>
        <p:spPr>
          <a:xfrm>
            <a:off x="649103" y="1758948"/>
            <a:ext cx="10036775" cy="400110"/>
          </a:xfrm>
          <a:prstGeom prst="rect">
            <a:avLst/>
          </a:prstGeom>
          <a:noFill/>
        </p:spPr>
        <p:txBody>
          <a:bodyPr wrap="square">
            <a:spAutoFit/>
          </a:bodyPr>
          <a:lstStyle/>
          <a:p>
            <a:pPr marL="0" indent="0">
              <a:buNone/>
            </a:pPr>
            <a:r>
              <a:rPr lang="en-GB" sz="2000" dirty="0">
                <a:solidFill>
                  <a:srgbClr val="202020"/>
                </a:solidFill>
                <a:latin typeface="Trebuchet MS" panose="020B0603020202020204" pitchFamily="34" charset="0"/>
              </a:rPr>
              <a:t>HR is about making sure business objectives are met through people.</a:t>
            </a:r>
          </a:p>
        </p:txBody>
      </p:sp>
    </p:spTree>
    <p:extLst>
      <p:ext uri="{BB962C8B-B14F-4D97-AF65-F5344CB8AC3E}">
        <p14:creationId xmlns:p14="http://schemas.microsoft.com/office/powerpoint/2010/main" val="60993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pic>
        <p:nvPicPr>
          <p:cNvPr id="14" name="Picture 13">
            <a:extLst>
              <a:ext uri="{FF2B5EF4-FFF2-40B4-BE49-F238E27FC236}">
                <a16:creationId xmlns:a16="http://schemas.microsoft.com/office/drawing/2014/main" id="{992CCE47-62EF-7998-43EF-3AB024C39584}"/>
              </a:ext>
            </a:extLst>
          </p:cNvPr>
          <p:cNvPicPr>
            <a:picLocks noChangeAspect="1"/>
          </p:cNvPicPr>
          <p:nvPr/>
        </p:nvPicPr>
        <p:blipFill>
          <a:blip r:embed="rId3"/>
          <a:stretch>
            <a:fillRect/>
          </a:stretch>
        </p:blipFill>
        <p:spPr>
          <a:xfrm>
            <a:off x="838200" y="963335"/>
            <a:ext cx="2528812" cy="535731"/>
          </a:xfrm>
          <a:prstGeom prst="rect">
            <a:avLst/>
          </a:prstGeom>
        </p:spPr>
      </p:pic>
      <p:pic>
        <p:nvPicPr>
          <p:cNvPr id="21" name="Picture 20">
            <a:extLst>
              <a:ext uri="{FF2B5EF4-FFF2-40B4-BE49-F238E27FC236}">
                <a16:creationId xmlns:a16="http://schemas.microsoft.com/office/drawing/2014/main" id="{AD0CC8DC-A8BB-E99B-AB7A-A72A7A78E808}"/>
              </a:ext>
            </a:extLst>
          </p:cNvPr>
          <p:cNvPicPr>
            <a:picLocks noChangeAspect="1"/>
          </p:cNvPicPr>
          <p:nvPr/>
        </p:nvPicPr>
        <p:blipFill>
          <a:blip r:embed="rId4"/>
          <a:stretch>
            <a:fillRect/>
          </a:stretch>
        </p:blipFill>
        <p:spPr>
          <a:xfrm>
            <a:off x="895304" y="1617459"/>
            <a:ext cx="2327776" cy="535731"/>
          </a:xfrm>
          <a:prstGeom prst="rect">
            <a:avLst/>
          </a:prstGeom>
        </p:spPr>
      </p:pic>
      <p:pic>
        <p:nvPicPr>
          <p:cNvPr id="22" name="Picture 21">
            <a:extLst>
              <a:ext uri="{FF2B5EF4-FFF2-40B4-BE49-F238E27FC236}">
                <a16:creationId xmlns:a16="http://schemas.microsoft.com/office/drawing/2014/main" id="{18808FA0-686B-C488-3897-CFB4BF8B2E20}"/>
              </a:ext>
            </a:extLst>
          </p:cNvPr>
          <p:cNvPicPr>
            <a:picLocks noChangeAspect="1"/>
          </p:cNvPicPr>
          <p:nvPr/>
        </p:nvPicPr>
        <p:blipFill>
          <a:blip r:embed="rId5"/>
          <a:stretch>
            <a:fillRect/>
          </a:stretch>
        </p:blipFill>
        <p:spPr>
          <a:xfrm>
            <a:off x="851169" y="2264620"/>
            <a:ext cx="2371911" cy="535731"/>
          </a:xfrm>
          <a:prstGeom prst="rect">
            <a:avLst/>
          </a:prstGeom>
        </p:spPr>
      </p:pic>
      <p:pic>
        <p:nvPicPr>
          <p:cNvPr id="23" name="Picture 22">
            <a:extLst>
              <a:ext uri="{FF2B5EF4-FFF2-40B4-BE49-F238E27FC236}">
                <a16:creationId xmlns:a16="http://schemas.microsoft.com/office/drawing/2014/main" id="{21015D4F-763B-7754-7193-E4AAEDEC73DC}"/>
              </a:ext>
            </a:extLst>
          </p:cNvPr>
          <p:cNvPicPr>
            <a:picLocks noChangeAspect="1"/>
          </p:cNvPicPr>
          <p:nvPr/>
        </p:nvPicPr>
        <p:blipFill>
          <a:blip r:embed="rId6"/>
          <a:stretch>
            <a:fillRect/>
          </a:stretch>
        </p:blipFill>
        <p:spPr>
          <a:xfrm>
            <a:off x="830874" y="2887218"/>
            <a:ext cx="2392206" cy="572878"/>
          </a:xfrm>
          <a:prstGeom prst="rect">
            <a:avLst/>
          </a:prstGeom>
        </p:spPr>
      </p:pic>
      <p:sp>
        <p:nvSpPr>
          <p:cNvPr id="5" name="Title 1">
            <a:extLst>
              <a:ext uri="{FF2B5EF4-FFF2-40B4-BE49-F238E27FC236}">
                <a16:creationId xmlns:a16="http://schemas.microsoft.com/office/drawing/2014/main" id="{08529AF3-C1D0-D2ED-15E4-40D1F5ECD5DD}"/>
              </a:ext>
            </a:extLst>
          </p:cNvPr>
          <p:cNvSpPr txBox="1">
            <a:spLocks/>
          </p:cNvSpPr>
          <p:nvPr/>
        </p:nvSpPr>
        <p:spPr>
          <a:xfrm>
            <a:off x="838200" y="1"/>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Areas within HR</a:t>
            </a:r>
            <a:endParaRPr lang="en-GB" dirty="0"/>
          </a:p>
        </p:txBody>
      </p:sp>
      <p:grpSp>
        <p:nvGrpSpPr>
          <p:cNvPr id="6" name="Group 5">
            <a:extLst>
              <a:ext uri="{FF2B5EF4-FFF2-40B4-BE49-F238E27FC236}">
                <a16:creationId xmlns:a16="http://schemas.microsoft.com/office/drawing/2014/main" id="{8C99F2AA-8D31-5EF9-8F5C-2CEA58F2AB2D}"/>
              </a:ext>
            </a:extLst>
          </p:cNvPr>
          <p:cNvGrpSpPr/>
          <p:nvPr/>
        </p:nvGrpSpPr>
        <p:grpSpPr>
          <a:xfrm>
            <a:off x="3287289" y="1081295"/>
            <a:ext cx="8059185" cy="5013862"/>
            <a:chOff x="3070020" y="1084914"/>
            <a:chExt cx="8059185" cy="5013862"/>
          </a:xfrm>
        </p:grpSpPr>
        <p:sp>
          <p:nvSpPr>
            <p:cNvPr id="20" name="Content Placeholder 2">
              <a:extLst>
                <a:ext uri="{FF2B5EF4-FFF2-40B4-BE49-F238E27FC236}">
                  <a16:creationId xmlns:a16="http://schemas.microsoft.com/office/drawing/2014/main" id="{5F20960C-E10A-12FB-4A30-A0FEF2039675}"/>
                </a:ext>
              </a:extLst>
            </p:cNvPr>
            <p:cNvSpPr txBox="1">
              <a:spLocks/>
            </p:cNvSpPr>
            <p:nvPr/>
          </p:nvSpPr>
          <p:spPr>
            <a:xfrm>
              <a:off x="3112472" y="1084914"/>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Work</a:t>
              </a:r>
              <a:r>
                <a:rPr lang="en-GB" sz="2000" b="1" dirty="0">
                  <a:solidFill>
                    <a:srgbClr val="200000"/>
                  </a:solidFill>
                  <a:latin typeface="Trebuchet MS" panose="020B0603020202020204" pitchFamily="34" charset="0"/>
                </a:rPr>
                <a:t> </a:t>
              </a:r>
              <a:r>
                <a:rPr lang="en-GB" sz="2000" dirty="0">
                  <a:solidFill>
                    <a:srgbClr val="200000"/>
                  </a:solidFill>
                  <a:latin typeface="Trebuchet MS" panose="020B0603020202020204" pitchFamily="34" charset="0"/>
                </a:rPr>
                <a:t>out</a:t>
              </a:r>
              <a:r>
                <a:rPr lang="en-GB" sz="2000" b="1" dirty="0">
                  <a:solidFill>
                    <a:srgbClr val="200000"/>
                  </a:solidFill>
                  <a:latin typeface="Trebuchet MS" panose="020B0603020202020204" pitchFamily="34" charset="0"/>
                </a:rPr>
                <a:t> </a:t>
              </a:r>
              <a:r>
                <a:rPr lang="en-GB" sz="2000" dirty="0">
                  <a:solidFill>
                    <a:srgbClr val="200000"/>
                  </a:solidFill>
                  <a:latin typeface="Trebuchet MS" panose="020B0603020202020204" pitchFamily="34" charset="0"/>
                </a:rPr>
                <a:t>how much to pay and reward employees</a:t>
              </a:r>
              <a:endParaRPr lang="en-GB" dirty="0">
                <a:solidFill>
                  <a:srgbClr val="200000"/>
                </a:solidFill>
                <a:latin typeface="Trebuchet MS" panose="020B0603020202020204" pitchFamily="34" charset="0"/>
              </a:endParaRPr>
            </a:p>
            <a:p>
              <a:pPr marL="0" indent="0">
                <a:buNone/>
              </a:pPr>
              <a:endParaRPr lang="en-GB" dirty="0">
                <a:solidFill>
                  <a:srgbClr val="200000"/>
                </a:solidFill>
                <a:latin typeface="Trebuchet MS" panose="020B0603020202020204" pitchFamily="34" charset="0"/>
              </a:endParaRPr>
            </a:p>
          </p:txBody>
        </p:sp>
        <p:sp>
          <p:nvSpPr>
            <p:cNvPr id="24" name="Content Placeholder 2">
              <a:extLst>
                <a:ext uri="{FF2B5EF4-FFF2-40B4-BE49-F238E27FC236}">
                  <a16:creationId xmlns:a16="http://schemas.microsoft.com/office/drawing/2014/main" id="{8BA197FE-2DAE-E528-A8BA-704084CD2C83}"/>
                </a:ext>
              </a:extLst>
            </p:cNvPr>
            <p:cNvSpPr txBox="1">
              <a:spLocks/>
            </p:cNvSpPr>
            <p:nvPr/>
          </p:nvSpPr>
          <p:spPr>
            <a:xfrm>
              <a:off x="3106829" y="1733985"/>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Protect the rights of employees</a:t>
              </a:r>
            </a:p>
            <a:p>
              <a:pPr marL="0" indent="0">
                <a:buNone/>
              </a:pPr>
              <a:endParaRPr lang="en-GB" dirty="0">
                <a:solidFill>
                  <a:srgbClr val="200000"/>
                </a:solidFill>
                <a:latin typeface="Trebuchet MS" panose="020B0603020202020204" pitchFamily="34" charset="0"/>
              </a:endParaRPr>
            </a:p>
          </p:txBody>
        </p:sp>
        <p:sp>
          <p:nvSpPr>
            <p:cNvPr id="25" name="Content Placeholder 2">
              <a:extLst>
                <a:ext uri="{FF2B5EF4-FFF2-40B4-BE49-F238E27FC236}">
                  <a16:creationId xmlns:a16="http://schemas.microsoft.com/office/drawing/2014/main" id="{5145D7DA-DCC4-0644-ACD7-45D353E83F99}"/>
                </a:ext>
              </a:extLst>
            </p:cNvPr>
            <p:cNvSpPr txBox="1">
              <a:spLocks/>
            </p:cNvSpPr>
            <p:nvPr/>
          </p:nvSpPr>
          <p:spPr>
            <a:xfrm>
              <a:off x="3106829" y="2393692"/>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Manage relationships and keep the peace </a:t>
              </a:r>
            </a:p>
          </p:txBody>
        </p:sp>
        <p:sp>
          <p:nvSpPr>
            <p:cNvPr id="26" name="Content Placeholder 2">
              <a:extLst>
                <a:ext uri="{FF2B5EF4-FFF2-40B4-BE49-F238E27FC236}">
                  <a16:creationId xmlns:a16="http://schemas.microsoft.com/office/drawing/2014/main" id="{E6FD60CA-F039-940C-BBA2-993095AFAC48}"/>
                </a:ext>
              </a:extLst>
            </p:cNvPr>
            <p:cNvSpPr txBox="1">
              <a:spLocks/>
            </p:cNvSpPr>
            <p:nvPr/>
          </p:nvSpPr>
          <p:spPr>
            <a:xfrm>
              <a:off x="3112471" y="3027164"/>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Get the right people in the right jobs</a:t>
              </a:r>
            </a:p>
            <a:p>
              <a:pPr marL="0" indent="0">
                <a:buNone/>
              </a:pPr>
              <a:endParaRPr lang="en-GB" sz="2000" dirty="0">
                <a:solidFill>
                  <a:srgbClr val="200000"/>
                </a:solidFill>
                <a:latin typeface="Trebuchet MS" panose="020B0603020202020204" pitchFamily="34" charset="0"/>
              </a:endParaRPr>
            </a:p>
          </p:txBody>
        </p:sp>
        <p:sp>
          <p:nvSpPr>
            <p:cNvPr id="27" name="Content Placeholder 2">
              <a:extLst>
                <a:ext uri="{FF2B5EF4-FFF2-40B4-BE49-F238E27FC236}">
                  <a16:creationId xmlns:a16="http://schemas.microsoft.com/office/drawing/2014/main" id="{FC0C7AA5-AEC4-E385-1D85-8755D83C4397}"/>
                </a:ext>
              </a:extLst>
            </p:cNvPr>
            <p:cNvSpPr txBox="1">
              <a:spLocks/>
            </p:cNvSpPr>
            <p:nvPr/>
          </p:nvSpPr>
          <p:spPr>
            <a:xfrm>
              <a:off x="3112471" y="3676235"/>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Make sure employees are happy and motivated</a:t>
              </a:r>
              <a:endParaRPr lang="en-GB" dirty="0">
                <a:solidFill>
                  <a:srgbClr val="200000"/>
                </a:solidFill>
                <a:latin typeface="Trebuchet MS" panose="020B0603020202020204" pitchFamily="34" charset="0"/>
              </a:endParaRPr>
            </a:p>
            <a:p>
              <a:pPr marL="0" indent="0">
                <a:buNone/>
              </a:pPr>
              <a:endParaRPr lang="en-GB" dirty="0">
                <a:solidFill>
                  <a:srgbClr val="200000"/>
                </a:solidFill>
                <a:latin typeface="Trebuchet MS" panose="020B0603020202020204" pitchFamily="34" charset="0"/>
              </a:endParaRPr>
            </a:p>
          </p:txBody>
        </p:sp>
        <p:sp>
          <p:nvSpPr>
            <p:cNvPr id="28" name="Content Placeholder 2">
              <a:extLst>
                <a:ext uri="{FF2B5EF4-FFF2-40B4-BE49-F238E27FC236}">
                  <a16:creationId xmlns:a16="http://schemas.microsoft.com/office/drawing/2014/main" id="{544562B5-514B-60E5-2727-817316CD2A35}"/>
                </a:ext>
              </a:extLst>
            </p:cNvPr>
            <p:cNvSpPr txBox="1">
              <a:spLocks/>
            </p:cNvSpPr>
            <p:nvPr/>
          </p:nvSpPr>
          <p:spPr>
            <a:xfrm>
              <a:off x="3112471" y="4278794"/>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Help employees learn and develop</a:t>
              </a:r>
            </a:p>
          </p:txBody>
        </p:sp>
        <p:sp>
          <p:nvSpPr>
            <p:cNvPr id="29" name="Content Placeholder 2">
              <a:extLst>
                <a:ext uri="{FF2B5EF4-FFF2-40B4-BE49-F238E27FC236}">
                  <a16:creationId xmlns:a16="http://schemas.microsoft.com/office/drawing/2014/main" id="{E159EC86-ADA0-D11F-004E-985AFE2E0139}"/>
                </a:ext>
              </a:extLst>
            </p:cNvPr>
            <p:cNvSpPr txBox="1">
              <a:spLocks/>
            </p:cNvSpPr>
            <p:nvPr/>
          </p:nvSpPr>
          <p:spPr>
            <a:xfrm>
              <a:off x="3112471" y="4948569"/>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Make the organisation more effective </a:t>
              </a:r>
            </a:p>
            <a:p>
              <a:pPr marL="0" indent="0">
                <a:buNone/>
              </a:pPr>
              <a:endParaRPr lang="en-GB" sz="2000" dirty="0">
                <a:solidFill>
                  <a:srgbClr val="200000"/>
                </a:solidFill>
                <a:latin typeface="Trebuchet MS" panose="020B0603020202020204" pitchFamily="34" charset="0"/>
              </a:endParaRPr>
            </a:p>
          </p:txBody>
        </p:sp>
        <p:sp>
          <p:nvSpPr>
            <p:cNvPr id="30" name="Content Placeholder 2">
              <a:extLst>
                <a:ext uri="{FF2B5EF4-FFF2-40B4-BE49-F238E27FC236}">
                  <a16:creationId xmlns:a16="http://schemas.microsoft.com/office/drawing/2014/main" id="{9EE08C19-F8B2-87D9-792C-1F2DA57D8E7E}"/>
                </a:ext>
              </a:extLst>
            </p:cNvPr>
            <p:cNvSpPr txBox="1">
              <a:spLocks/>
            </p:cNvSpPr>
            <p:nvPr/>
          </p:nvSpPr>
          <p:spPr>
            <a:xfrm>
              <a:off x="3070020" y="5562612"/>
              <a:ext cx="8016733" cy="536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200000"/>
                  </a:solidFill>
                  <a:latin typeface="Trebuchet MS" panose="020B0603020202020204" pitchFamily="34" charset="0"/>
                </a:rPr>
                <a:t>Do a mixture of all of the above!</a:t>
              </a:r>
            </a:p>
          </p:txBody>
        </p:sp>
      </p:grpSp>
      <p:pic>
        <p:nvPicPr>
          <p:cNvPr id="31" name="Picture 30">
            <a:extLst>
              <a:ext uri="{FF2B5EF4-FFF2-40B4-BE49-F238E27FC236}">
                <a16:creationId xmlns:a16="http://schemas.microsoft.com/office/drawing/2014/main" id="{EDFEFEFC-9223-158E-D997-EC5ACB8AC0E8}"/>
              </a:ext>
            </a:extLst>
          </p:cNvPr>
          <p:cNvPicPr>
            <a:picLocks noChangeAspect="1"/>
          </p:cNvPicPr>
          <p:nvPr/>
        </p:nvPicPr>
        <p:blipFill>
          <a:blip r:embed="rId3"/>
          <a:stretch>
            <a:fillRect/>
          </a:stretch>
        </p:blipFill>
        <p:spPr>
          <a:xfrm>
            <a:off x="895304" y="3561474"/>
            <a:ext cx="2528812" cy="535731"/>
          </a:xfrm>
          <a:prstGeom prst="rect">
            <a:avLst/>
          </a:prstGeom>
        </p:spPr>
      </p:pic>
      <p:pic>
        <p:nvPicPr>
          <p:cNvPr id="32" name="Picture 31">
            <a:extLst>
              <a:ext uri="{FF2B5EF4-FFF2-40B4-BE49-F238E27FC236}">
                <a16:creationId xmlns:a16="http://schemas.microsoft.com/office/drawing/2014/main" id="{8FCBEE30-6FE3-D687-05B2-4AB3309D8C6B}"/>
              </a:ext>
            </a:extLst>
          </p:cNvPr>
          <p:cNvPicPr>
            <a:picLocks noChangeAspect="1"/>
          </p:cNvPicPr>
          <p:nvPr/>
        </p:nvPicPr>
        <p:blipFill>
          <a:blip r:embed="rId4"/>
          <a:stretch>
            <a:fillRect/>
          </a:stretch>
        </p:blipFill>
        <p:spPr>
          <a:xfrm>
            <a:off x="952408" y="4215598"/>
            <a:ext cx="2327776" cy="535731"/>
          </a:xfrm>
          <a:prstGeom prst="rect">
            <a:avLst/>
          </a:prstGeom>
        </p:spPr>
      </p:pic>
      <p:pic>
        <p:nvPicPr>
          <p:cNvPr id="33" name="Picture 32">
            <a:extLst>
              <a:ext uri="{FF2B5EF4-FFF2-40B4-BE49-F238E27FC236}">
                <a16:creationId xmlns:a16="http://schemas.microsoft.com/office/drawing/2014/main" id="{07E226DD-580B-EFE1-82EE-19FC748EF337}"/>
              </a:ext>
            </a:extLst>
          </p:cNvPr>
          <p:cNvPicPr>
            <a:picLocks noChangeAspect="1"/>
          </p:cNvPicPr>
          <p:nvPr/>
        </p:nvPicPr>
        <p:blipFill>
          <a:blip r:embed="rId5"/>
          <a:stretch>
            <a:fillRect/>
          </a:stretch>
        </p:blipFill>
        <p:spPr>
          <a:xfrm>
            <a:off x="908273" y="4862759"/>
            <a:ext cx="2371911" cy="535731"/>
          </a:xfrm>
          <a:prstGeom prst="rect">
            <a:avLst/>
          </a:prstGeom>
        </p:spPr>
      </p:pic>
      <p:pic>
        <p:nvPicPr>
          <p:cNvPr id="34" name="Picture 33">
            <a:extLst>
              <a:ext uri="{FF2B5EF4-FFF2-40B4-BE49-F238E27FC236}">
                <a16:creationId xmlns:a16="http://schemas.microsoft.com/office/drawing/2014/main" id="{6597F2FA-868D-2C5C-68D5-480930654110}"/>
              </a:ext>
            </a:extLst>
          </p:cNvPr>
          <p:cNvPicPr>
            <a:picLocks noChangeAspect="1"/>
          </p:cNvPicPr>
          <p:nvPr/>
        </p:nvPicPr>
        <p:blipFill>
          <a:blip r:embed="rId6"/>
          <a:stretch>
            <a:fillRect/>
          </a:stretch>
        </p:blipFill>
        <p:spPr>
          <a:xfrm>
            <a:off x="887978" y="5485357"/>
            <a:ext cx="2392206" cy="572878"/>
          </a:xfrm>
          <a:prstGeom prst="rect">
            <a:avLst/>
          </a:prstGeom>
        </p:spPr>
      </p:pic>
      <p:sp>
        <p:nvSpPr>
          <p:cNvPr id="36" name="TextBox 35">
            <a:extLst>
              <a:ext uri="{FF2B5EF4-FFF2-40B4-BE49-F238E27FC236}">
                <a16:creationId xmlns:a16="http://schemas.microsoft.com/office/drawing/2014/main" id="{3BA8857D-E5BA-4AC6-3FE8-F55BDAEC21FA}"/>
              </a:ext>
            </a:extLst>
          </p:cNvPr>
          <p:cNvSpPr txBox="1"/>
          <p:nvPr/>
        </p:nvSpPr>
        <p:spPr>
          <a:xfrm>
            <a:off x="598708" y="962611"/>
            <a:ext cx="2836242" cy="523220"/>
          </a:xfrm>
          <a:prstGeom prst="rect">
            <a:avLst/>
          </a:prstGeom>
          <a:noFill/>
        </p:spPr>
        <p:txBody>
          <a:bodyPr wrap="square">
            <a:spAutoFit/>
          </a:bodyPr>
          <a:lstStyle/>
          <a:p>
            <a:pPr algn="ctr"/>
            <a:r>
              <a:rPr lang="en-GB" sz="1400" dirty="0">
                <a:solidFill>
                  <a:srgbClr val="200000"/>
                </a:solidFill>
                <a:latin typeface="Trebuchet MS" panose="020B0603020202020204" pitchFamily="34" charset="0"/>
                <a:cs typeface="Arial" panose="020B0604020202020204" pitchFamily="34" charset="0"/>
              </a:rPr>
              <a:t>Performance and </a:t>
            </a:r>
          </a:p>
          <a:p>
            <a:pPr algn="ctr"/>
            <a:r>
              <a:rPr lang="en-GB" sz="1400" dirty="0">
                <a:solidFill>
                  <a:srgbClr val="200000"/>
                </a:solidFill>
                <a:latin typeface="Trebuchet MS" panose="020B0603020202020204" pitchFamily="34" charset="0"/>
                <a:cs typeface="Arial" panose="020B0604020202020204" pitchFamily="34" charset="0"/>
              </a:rPr>
              <a:t>reward</a:t>
            </a:r>
          </a:p>
        </p:txBody>
      </p:sp>
      <p:sp>
        <p:nvSpPr>
          <p:cNvPr id="38" name="TextBox 37">
            <a:extLst>
              <a:ext uri="{FF2B5EF4-FFF2-40B4-BE49-F238E27FC236}">
                <a16:creationId xmlns:a16="http://schemas.microsoft.com/office/drawing/2014/main" id="{634CC5DD-B444-3EC2-B35D-6065270C4CE1}"/>
              </a:ext>
            </a:extLst>
          </p:cNvPr>
          <p:cNvSpPr txBox="1"/>
          <p:nvPr/>
        </p:nvSpPr>
        <p:spPr>
          <a:xfrm>
            <a:off x="788643" y="1693587"/>
            <a:ext cx="2252018" cy="307777"/>
          </a:xfrm>
          <a:prstGeom prst="rect">
            <a:avLst/>
          </a:prstGeom>
          <a:noFill/>
        </p:spPr>
        <p:txBody>
          <a:bodyPr wrap="square">
            <a:spAutoFit/>
          </a:bodyPr>
          <a:lstStyle/>
          <a:p>
            <a:pPr algn="ctr"/>
            <a:r>
              <a:rPr lang="en-GB" sz="1400" dirty="0">
                <a:solidFill>
                  <a:schemeClr val="bg1"/>
                </a:solidFill>
                <a:latin typeface="Trebuchet MS" panose="020B0603020202020204" pitchFamily="34" charset="0"/>
                <a:cs typeface="Arial" panose="020B0604020202020204" pitchFamily="34" charset="0"/>
              </a:rPr>
              <a:t>Employment law</a:t>
            </a:r>
          </a:p>
        </p:txBody>
      </p:sp>
      <p:sp>
        <p:nvSpPr>
          <p:cNvPr id="40" name="TextBox 39">
            <a:extLst>
              <a:ext uri="{FF2B5EF4-FFF2-40B4-BE49-F238E27FC236}">
                <a16:creationId xmlns:a16="http://schemas.microsoft.com/office/drawing/2014/main" id="{4FC20E32-8763-0E44-DED7-6C8899D53CA9}"/>
              </a:ext>
            </a:extLst>
          </p:cNvPr>
          <p:cNvSpPr txBox="1"/>
          <p:nvPr/>
        </p:nvSpPr>
        <p:spPr>
          <a:xfrm>
            <a:off x="830874" y="2361610"/>
            <a:ext cx="2371911" cy="307777"/>
          </a:xfrm>
          <a:prstGeom prst="rect">
            <a:avLst/>
          </a:prstGeom>
          <a:noFill/>
        </p:spPr>
        <p:txBody>
          <a:bodyPr wrap="square">
            <a:spAutoFit/>
          </a:bodyPr>
          <a:lstStyle/>
          <a:p>
            <a:pPr algn="ctr"/>
            <a:r>
              <a:rPr lang="en-GB" sz="1400" dirty="0">
                <a:solidFill>
                  <a:srgbClr val="202020"/>
                </a:solidFill>
                <a:latin typeface="Trebuchet MS" panose="020B0603020202020204" pitchFamily="34" charset="0"/>
                <a:cs typeface="Arial" panose="020B0604020202020204" pitchFamily="34" charset="0"/>
              </a:rPr>
              <a:t>Employee relations</a:t>
            </a:r>
          </a:p>
        </p:txBody>
      </p:sp>
      <p:sp>
        <p:nvSpPr>
          <p:cNvPr id="42" name="TextBox 41">
            <a:extLst>
              <a:ext uri="{FF2B5EF4-FFF2-40B4-BE49-F238E27FC236}">
                <a16:creationId xmlns:a16="http://schemas.microsoft.com/office/drawing/2014/main" id="{1E1301A4-D710-9C1E-48FB-82004C7FEE21}"/>
              </a:ext>
            </a:extLst>
          </p:cNvPr>
          <p:cNvSpPr txBox="1"/>
          <p:nvPr/>
        </p:nvSpPr>
        <p:spPr>
          <a:xfrm>
            <a:off x="838200" y="2941358"/>
            <a:ext cx="2371911" cy="523220"/>
          </a:xfrm>
          <a:prstGeom prst="rect">
            <a:avLst/>
          </a:prstGeom>
          <a:noFill/>
        </p:spPr>
        <p:txBody>
          <a:bodyPr wrap="square">
            <a:spAutoFit/>
          </a:bodyPr>
          <a:lstStyle/>
          <a:p>
            <a:pPr algn="ctr"/>
            <a:r>
              <a:rPr lang="en-GB" sz="1400" dirty="0">
                <a:solidFill>
                  <a:srgbClr val="202020"/>
                </a:solidFill>
                <a:latin typeface="Trebuchet MS" panose="020B0603020202020204" pitchFamily="34" charset="0"/>
                <a:cs typeface="Arial" panose="020B0604020202020204" pitchFamily="34" charset="0"/>
              </a:rPr>
              <a:t>Recruitment and talent planning</a:t>
            </a:r>
          </a:p>
        </p:txBody>
      </p:sp>
      <p:sp>
        <p:nvSpPr>
          <p:cNvPr id="44" name="TextBox 43">
            <a:extLst>
              <a:ext uri="{FF2B5EF4-FFF2-40B4-BE49-F238E27FC236}">
                <a16:creationId xmlns:a16="http://schemas.microsoft.com/office/drawing/2014/main" id="{521C64DA-B0B0-FDAB-8326-ED171C881A8F}"/>
              </a:ext>
            </a:extLst>
          </p:cNvPr>
          <p:cNvSpPr txBox="1"/>
          <p:nvPr/>
        </p:nvSpPr>
        <p:spPr>
          <a:xfrm>
            <a:off x="1053217" y="3557943"/>
            <a:ext cx="1967813" cy="523220"/>
          </a:xfrm>
          <a:prstGeom prst="rect">
            <a:avLst/>
          </a:prstGeom>
          <a:noFill/>
        </p:spPr>
        <p:txBody>
          <a:bodyPr wrap="square">
            <a:spAutoFit/>
          </a:bodyPr>
          <a:lstStyle/>
          <a:p>
            <a:pPr algn="ctr"/>
            <a:r>
              <a:rPr lang="en-GB" sz="1400" dirty="0">
                <a:solidFill>
                  <a:srgbClr val="202020"/>
                </a:solidFill>
                <a:latin typeface="Trebuchet MS" panose="020B0603020202020204" pitchFamily="34" charset="0"/>
                <a:cs typeface="Arial" panose="020B0604020202020204" pitchFamily="34" charset="0"/>
              </a:rPr>
              <a:t>Employee engagement</a:t>
            </a:r>
          </a:p>
        </p:txBody>
      </p:sp>
      <p:sp>
        <p:nvSpPr>
          <p:cNvPr id="46" name="TextBox 45">
            <a:extLst>
              <a:ext uri="{FF2B5EF4-FFF2-40B4-BE49-F238E27FC236}">
                <a16:creationId xmlns:a16="http://schemas.microsoft.com/office/drawing/2014/main" id="{8F028DA3-7DDE-189F-D2A4-96551DAA6784}"/>
              </a:ext>
            </a:extLst>
          </p:cNvPr>
          <p:cNvSpPr txBox="1"/>
          <p:nvPr/>
        </p:nvSpPr>
        <p:spPr>
          <a:xfrm>
            <a:off x="1050633" y="4210068"/>
            <a:ext cx="2066895" cy="523220"/>
          </a:xfrm>
          <a:prstGeom prst="rect">
            <a:avLst/>
          </a:prstGeom>
          <a:noFill/>
        </p:spPr>
        <p:txBody>
          <a:bodyPr wrap="square">
            <a:spAutoFit/>
          </a:bodyPr>
          <a:lstStyle/>
          <a:p>
            <a:pPr algn="ctr"/>
            <a:r>
              <a:rPr lang="en-GB" sz="1400" dirty="0">
                <a:solidFill>
                  <a:schemeClr val="bg1"/>
                </a:solidFill>
                <a:latin typeface="Trebuchet MS" panose="020B0603020202020204" pitchFamily="34" charset="0"/>
                <a:cs typeface="Arial" panose="020B0604020202020204" pitchFamily="34" charset="0"/>
              </a:rPr>
              <a:t>Learning and development</a:t>
            </a:r>
          </a:p>
        </p:txBody>
      </p:sp>
      <p:sp>
        <p:nvSpPr>
          <p:cNvPr id="48" name="TextBox 47">
            <a:extLst>
              <a:ext uri="{FF2B5EF4-FFF2-40B4-BE49-F238E27FC236}">
                <a16:creationId xmlns:a16="http://schemas.microsoft.com/office/drawing/2014/main" id="{C55C9E2F-D51A-8DEA-EF8C-98A742B5A401}"/>
              </a:ext>
            </a:extLst>
          </p:cNvPr>
          <p:cNvSpPr txBox="1"/>
          <p:nvPr/>
        </p:nvSpPr>
        <p:spPr>
          <a:xfrm>
            <a:off x="973754" y="4989309"/>
            <a:ext cx="2371911" cy="307777"/>
          </a:xfrm>
          <a:prstGeom prst="rect">
            <a:avLst/>
          </a:prstGeom>
          <a:noFill/>
        </p:spPr>
        <p:txBody>
          <a:bodyPr wrap="square">
            <a:spAutoFit/>
          </a:bodyPr>
          <a:lstStyle/>
          <a:p>
            <a:pPr algn="ctr"/>
            <a:r>
              <a:rPr lang="en-GB" sz="1400" dirty="0">
                <a:solidFill>
                  <a:srgbClr val="202020"/>
                </a:solidFill>
                <a:latin typeface="Trebuchet MS" panose="020B0603020202020204" pitchFamily="34" charset="0"/>
                <a:cs typeface="Arial" panose="020B0604020202020204" pitchFamily="34" charset="0"/>
              </a:rPr>
              <a:t>Organisation development</a:t>
            </a:r>
          </a:p>
        </p:txBody>
      </p:sp>
      <p:sp>
        <p:nvSpPr>
          <p:cNvPr id="50" name="TextBox 49">
            <a:extLst>
              <a:ext uri="{FF2B5EF4-FFF2-40B4-BE49-F238E27FC236}">
                <a16:creationId xmlns:a16="http://schemas.microsoft.com/office/drawing/2014/main" id="{B1F75D60-0B80-EFB2-A6E6-5C4707B50B9D}"/>
              </a:ext>
            </a:extLst>
          </p:cNvPr>
          <p:cNvSpPr txBox="1"/>
          <p:nvPr/>
        </p:nvSpPr>
        <p:spPr>
          <a:xfrm>
            <a:off x="-989837" y="5612575"/>
            <a:ext cx="6098058" cy="307777"/>
          </a:xfrm>
          <a:prstGeom prst="rect">
            <a:avLst/>
          </a:prstGeom>
          <a:noFill/>
        </p:spPr>
        <p:txBody>
          <a:bodyPr wrap="square">
            <a:spAutoFit/>
          </a:bodyPr>
          <a:lstStyle/>
          <a:p>
            <a:pPr algn="ctr"/>
            <a:r>
              <a:rPr lang="en-GB" sz="1400" dirty="0">
                <a:solidFill>
                  <a:srgbClr val="202020"/>
                </a:solidFill>
                <a:latin typeface="Trebuchet MS" panose="020B0603020202020204" pitchFamily="34" charset="0"/>
                <a:cs typeface="Arial" panose="020B0604020202020204" pitchFamily="34" charset="0"/>
              </a:rPr>
              <a:t>HR generalist</a:t>
            </a:r>
          </a:p>
        </p:txBody>
      </p:sp>
    </p:spTree>
    <p:extLst>
      <p:ext uri="{BB962C8B-B14F-4D97-AF65-F5344CB8AC3E}">
        <p14:creationId xmlns:p14="http://schemas.microsoft.com/office/powerpoint/2010/main" val="38886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6" name="Title 3">
            <a:extLst>
              <a:ext uri="{FF2B5EF4-FFF2-40B4-BE49-F238E27FC236}">
                <a16:creationId xmlns:a16="http://schemas.microsoft.com/office/drawing/2014/main" id="{E0D286DC-D721-736D-6F75-C2446DD8A209}"/>
              </a:ext>
            </a:extLst>
          </p:cNvPr>
          <p:cNvSpPr txBox="1">
            <a:spLocks/>
          </p:cNvSpPr>
          <p:nvPr/>
        </p:nvSpPr>
        <p:spPr>
          <a:xfrm>
            <a:off x="838200" y="445446"/>
            <a:ext cx="10515600" cy="1231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none" spc="0" normalizeH="0" baseline="0" noProof="0" dirty="0">
                <a:ln>
                  <a:noFill/>
                </a:ln>
                <a:solidFill>
                  <a:srgbClr val="3D1152"/>
                </a:solidFill>
                <a:effectLst/>
                <a:uLnTx/>
                <a:uFillTx/>
                <a:latin typeface="Trebuchet MS" panose="020B0603020202020204" pitchFamily="34" charset="0"/>
                <a:ea typeface="+mj-ea"/>
                <a:cs typeface="+mj-cs"/>
              </a:rPr>
              <a:t>Five reasons to work in HR</a:t>
            </a:r>
          </a:p>
        </p:txBody>
      </p:sp>
      <p:sp>
        <p:nvSpPr>
          <p:cNvPr id="7" name="Content Placeholder 4">
            <a:extLst>
              <a:ext uri="{FF2B5EF4-FFF2-40B4-BE49-F238E27FC236}">
                <a16:creationId xmlns:a16="http://schemas.microsoft.com/office/drawing/2014/main" id="{8CEA918D-59CA-FEB5-CFEC-FB065B5C8791}"/>
              </a:ext>
            </a:extLst>
          </p:cNvPr>
          <p:cNvSpPr txBox="1">
            <a:spLocks/>
          </p:cNvSpPr>
          <p:nvPr/>
        </p:nvSpPr>
        <p:spPr>
          <a:xfrm>
            <a:off x="838200" y="1767069"/>
            <a:ext cx="7504001" cy="4899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Work anywhere!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Variety of work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It’s a growing industry</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Make a difference to peoples lives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Make an impact on the business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p:txBody>
      </p:sp>
      <p:pic>
        <p:nvPicPr>
          <p:cNvPr id="8" name="Picture 7">
            <a:extLst>
              <a:ext uri="{FF2B5EF4-FFF2-40B4-BE49-F238E27FC236}">
                <a16:creationId xmlns:a16="http://schemas.microsoft.com/office/drawing/2014/main" id="{4C6E81AE-3E9C-CEB8-0BBD-5E3C2FB1A59C}"/>
              </a:ext>
            </a:extLst>
          </p:cNvPr>
          <p:cNvPicPr>
            <a:picLocks noChangeAspect="1"/>
          </p:cNvPicPr>
          <p:nvPr/>
        </p:nvPicPr>
        <p:blipFill rotWithShape="1">
          <a:blip r:embed="rId3"/>
          <a:srcRect l="41704" t="33737" r="31136" b="26667"/>
          <a:stretch/>
        </p:blipFill>
        <p:spPr>
          <a:xfrm>
            <a:off x="8668726" y="1167954"/>
            <a:ext cx="3069632" cy="2517355"/>
          </a:xfrm>
          <a:prstGeom prst="rect">
            <a:avLst/>
          </a:prstGeom>
        </p:spPr>
      </p:pic>
      <p:pic>
        <p:nvPicPr>
          <p:cNvPr id="10" name="Picture 9">
            <a:extLst>
              <a:ext uri="{FF2B5EF4-FFF2-40B4-BE49-F238E27FC236}">
                <a16:creationId xmlns:a16="http://schemas.microsoft.com/office/drawing/2014/main" id="{269D0C0E-1AD4-CD3C-41B7-9733DC1CA0E1}"/>
              </a:ext>
            </a:extLst>
          </p:cNvPr>
          <p:cNvPicPr>
            <a:picLocks noChangeAspect="1"/>
          </p:cNvPicPr>
          <p:nvPr/>
        </p:nvPicPr>
        <p:blipFill rotWithShape="1">
          <a:blip r:embed="rId3"/>
          <a:srcRect l="41704" t="33737" r="31136" b="26667"/>
          <a:stretch/>
        </p:blipFill>
        <p:spPr>
          <a:xfrm>
            <a:off x="8740614" y="3741463"/>
            <a:ext cx="3069632" cy="2517355"/>
          </a:xfrm>
          <a:prstGeom prst="rect">
            <a:avLst/>
          </a:prstGeom>
        </p:spPr>
      </p:pic>
      <p:sp>
        <p:nvSpPr>
          <p:cNvPr id="12" name="TextBox 11">
            <a:extLst>
              <a:ext uri="{FF2B5EF4-FFF2-40B4-BE49-F238E27FC236}">
                <a16:creationId xmlns:a16="http://schemas.microsoft.com/office/drawing/2014/main" id="{DE75C100-59C7-3654-B2BF-C4EF15FB3860}"/>
              </a:ext>
            </a:extLst>
          </p:cNvPr>
          <p:cNvSpPr txBox="1"/>
          <p:nvPr/>
        </p:nvSpPr>
        <p:spPr>
          <a:xfrm>
            <a:off x="9047751" y="1494119"/>
            <a:ext cx="25838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HR gives you a passport to get right across any organisation, and to move between industries and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Tim Pointer, Head of HR</a:t>
            </a:r>
            <a:endParaRPr kumimoji="0" lang="en-GB" sz="1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p:txBody>
      </p:sp>
      <p:sp>
        <p:nvSpPr>
          <p:cNvPr id="14" name="TextBox 13">
            <a:extLst>
              <a:ext uri="{FF2B5EF4-FFF2-40B4-BE49-F238E27FC236}">
                <a16:creationId xmlns:a16="http://schemas.microsoft.com/office/drawing/2014/main" id="{40CE3F1D-2BC7-7909-A122-12DDA99A3E74}"/>
              </a:ext>
            </a:extLst>
          </p:cNvPr>
          <p:cNvSpPr txBox="1"/>
          <p:nvPr/>
        </p:nvSpPr>
        <p:spPr>
          <a:xfrm>
            <a:off x="9039337" y="4097040"/>
            <a:ext cx="277090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The best thing about my job is working in a fast-paced environment, there’s always lots going on, every day is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Luke Smith, HR Assistant</a:t>
            </a:r>
            <a:endParaRPr kumimoji="0" lang="en-GB" sz="14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69002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5" name="TextBox 4">
            <a:extLst>
              <a:ext uri="{FF2B5EF4-FFF2-40B4-BE49-F238E27FC236}">
                <a16:creationId xmlns:a16="http://schemas.microsoft.com/office/drawing/2014/main" id="{0C8C0F98-3002-9ECA-FF15-CB55047D6E3C}"/>
              </a:ext>
            </a:extLst>
          </p:cNvPr>
          <p:cNvSpPr txBox="1"/>
          <p:nvPr/>
        </p:nvSpPr>
        <p:spPr>
          <a:xfrm>
            <a:off x="789708" y="124215"/>
            <a:ext cx="8922328"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Top 5 skills of great HR professionals</a:t>
            </a:r>
          </a:p>
        </p:txBody>
      </p:sp>
      <p:pic>
        <p:nvPicPr>
          <p:cNvPr id="6" name="Picture 5">
            <a:extLst>
              <a:ext uri="{FF2B5EF4-FFF2-40B4-BE49-F238E27FC236}">
                <a16:creationId xmlns:a16="http://schemas.microsoft.com/office/drawing/2014/main" id="{8F0DA74E-7669-187C-2BFC-909C6A92730A}"/>
              </a:ext>
            </a:extLst>
          </p:cNvPr>
          <p:cNvPicPr>
            <a:picLocks noChangeAspect="1"/>
          </p:cNvPicPr>
          <p:nvPr/>
        </p:nvPicPr>
        <p:blipFill rotWithShape="1">
          <a:blip r:embed="rId3"/>
          <a:srcRect l="41704" t="33737" r="31136" b="26667"/>
          <a:stretch/>
        </p:blipFill>
        <p:spPr>
          <a:xfrm>
            <a:off x="9484714" y="1819116"/>
            <a:ext cx="2343190" cy="1921612"/>
          </a:xfrm>
          <a:prstGeom prst="rect">
            <a:avLst/>
          </a:prstGeom>
        </p:spPr>
      </p:pic>
      <p:pic>
        <p:nvPicPr>
          <p:cNvPr id="7" name="Picture 6">
            <a:extLst>
              <a:ext uri="{FF2B5EF4-FFF2-40B4-BE49-F238E27FC236}">
                <a16:creationId xmlns:a16="http://schemas.microsoft.com/office/drawing/2014/main" id="{9743D860-38A9-D781-C4A0-79FD400E644F}"/>
              </a:ext>
            </a:extLst>
          </p:cNvPr>
          <p:cNvPicPr>
            <a:picLocks noChangeAspect="1"/>
          </p:cNvPicPr>
          <p:nvPr/>
        </p:nvPicPr>
        <p:blipFill rotWithShape="1">
          <a:blip r:embed="rId3"/>
          <a:srcRect l="41704" t="33737" r="31136" b="26667"/>
          <a:stretch/>
        </p:blipFill>
        <p:spPr>
          <a:xfrm>
            <a:off x="7134454" y="1819116"/>
            <a:ext cx="2343190" cy="1921612"/>
          </a:xfrm>
          <a:prstGeom prst="rect">
            <a:avLst/>
          </a:prstGeom>
        </p:spPr>
      </p:pic>
      <p:pic>
        <p:nvPicPr>
          <p:cNvPr id="8" name="Picture 7">
            <a:extLst>
              <a:ext uri="{FF2B5EF4-FFF2-40B4-BE49-F238E27FC236}">
                <a16:creationId xmlns:a16="http://schemas.microsoft.com/office/drawing/2014/main" id="{3651208B-025C-5C56-080C-FE34A42E2E8E}"/>
              </a:ext>
            </a:extLst>
          </p:cNvPr>
          <p:cNvPicPr>
            <a:picLocks noChangeAspect="1"/>
          </p:cNvPicPr>
          <p:nvPr/>
        </p:nvPicPr>
        <p:blipFill rotWithShape="1">
          <a:blip r:embed="rId3"/>
          <a:srcRect l="41704" t="33737" r="31136" b="26667"/>
          <a:stretch/>
        </p:blipFill>
        <p:spPr>
          <a:xfrm>
            <a:off x="4807209" y="1819116"/>
            <a:ext cx="2343190" cy="1921612"/>
          </a:xfrm>
          <a:prstGeom prst="rect">
            <a:avLst/>
          </a:prstGeom>
        </p:spPr>
      </p:pic>
      <p:pic>
        <p:nvPicPr>
          <p:cNvPr id="9" name="Picture 8">
            <a:extLst>
              <a:ext uri="{FF2B5EF4-FFF2-40B4-BE49-F238E27FC236}">
                <a16:creationId xmlns:a16="http://schemas.microsoft.com/office/drawing/2014/main" id="{4E4965D5-E0C2-6F80-97FA-7C27696E8C93}"/>
              </a:ext>
            </a:extLst>
          </p:cNvPr>
          <p:cNvPicPr>
            <a:picLocks noChangeAspect="1"/>
          </p:cNvPicPr>
          <p:nvPr/>
        </p:nvPicPr>
        <p:blipFill rotWithShape="1">
          <a:blip r:embed="rId3"/>
          <a:srcRect l="41704" t="33737" r="31136" b="26667"/>
          <a:stretch/>
        </p:blipFill>
        <p:spPr>
          <a:xfrm>
            <a:off x="2479964" y="1819116"/>
            <a:ext cx="2343190" cy="1921612"/>
          </a:xfrm>
          <a:prstGeom prst="rect">
            <a:avLst/>
          </a:prstGeom>
        </p:spPr>
      </p:pic>
      <p:pic>
        <p:nvPicPr>
          <p:cNvPr id="10" name="Picture 9">
            <a:extLst>
              <a:ext uri="{FF2B5EF4-FFF2-40B4-BE49-F238E27FC236}">
                <a16:creationId xmlns:a16="http://schemas.microsoft.com/office/drawing/2014/main" id="{42E01A0D-3391-7587-F92E-F1CD8BD34DF1}"/>
              </a:ext>
            </a:extLst>
          </p:cNvPr>
          <p:cNvPicPr>
            <a:picLocks noChangeAspect="1"/>
          </p:cNvPicPr>
          <p:nvPr/>
        </p:nvPicPr>
        <p:blipFill rotWithShape="1">
          <a:blip r:embed="rId3"/>
          <a:srcRect l="41704" t="33737" r="31136" b="26667"/>
          <a:stretch/>
        </p:blipFill>
        <p:spPr>
          <a:xfrm>
            <a:off x="136774" y="1819116"/>
            <a:ext cx="2343190" cy="1921612"/>
          </a:xfrm>
          <a:prstGeom prst="rect">
            <a:avLst/>
          </a:prstGeom>
        </p:spPr>
      </p:pic>
      <p:sp>
        <p:nvSpPr>
          <p:cNvPr id="11" name="TextBox 10">
            <a:extLst>
              <a:ext uri="{FF2B5EF4-FFF2-40B4-BE49-F238E27FC236}">
                <a16:creationId xmlns:a16="http://schemas.microsoft.com/office/drawing/2014/main" id="{E178D718-082F-8E1D-4DA4-22DC29ADBBD8}"/>
              </a:ext>
            </a:extLst>
          </p:cNvPr>
          <p:cNvSpPr txBox="1"/>
          <p:nvPr/>
        </p:nvSpPr>
        <p:spPr>
          <a:xfrm>
            <a:off x="364096" y="2071714"/>
            <a:ext cx="203310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Interested about how the business works as well as its products, services and customers</a:t>
            </a:r>
          </a:p>
        </p:txBody>
      </p:sp>
      <p:sp>
        <p:nvSpPr>
          <p:cNvPr id="12" name="TextBox 11">
            <a:extLst>
              <a:ext uri="{FF2B5EF4-FFF2-40B4-BE49-F238E27FC236}">
                <a16:creationId xmlns:a16="http://schemas.microsoft.com/office/drawing/2014/main" id="{CCBC9BD6-69E5-5AFE-0F4D-E26D4D37D3E1}"/>
              </a:ext>
            </a:extLst>
          </p:cNvPr>
          <p:cNvSpPr txBox="1"/>
          <p:nvPr/>
        </p:nvSpPr>
        <p:spPr>
          <a:xfrm>
            <a:off x="2779927" y="2071714"/>
            <a:ext cx="174326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D1152"/>
                </a:solidFill>
                <a:effectLst/>
                <a:uLnTx/>
                <a:uFillTx/>
                <a:latin typeface="Arial" panose="020B0604020202020204" pitchFamily="34" charset="0"/>
                <a:ea typeface="+mn-ea"/>
                <a:cs typeface="Arial" panose="020B0604020202020204" pitchFamily="34" charset="0"/>
              </a:rPr>
              <a:t>Gathering and analysing information to make the right decision</a:t>
            </a:r>
          </a:p>
        </p:txBody>
      </p:sp>
      <p:sp>
        <p:nvSpPr>
          <p:cNvPr id="13" name="TextBox 12">
            <a:extLst>
              <a:ext uri="{FF2B5EF4-FFF2-40B4-BE49-F238E27FC236}">
                <a16:creationId xmlns:a16="http://schemas.microsoft.com/office/drawing/2014/main" id="{DF742ADD-201A-FAFF-3357-54D670B0B19F}"/>
              </a:ext>
            </a:extLst>
          </p:cNvPr>
          <p:cNvSpPr txBox="1"/>
          <p:nvPr/>
        </p:nvSpPr>
        <p:spPr>
          <a:xfrm>
            <a:off x="5087061" y="2071713"/>
            <a:ext cx="20095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Ability to communicate and influence all kinds of different people</a:t>
            </a:r>
          </a:p>
        </p:txBody>
      </p:sp>
      <p:sp>
        <p:nvSpPr>
          <p:cNvPr id="14" name="TextBox 13">
            <a:extLst>
              <a:ext uri="{FF2B5EF4-FFF2-40B4-BE49-F238E27FC236}">
                <a16:creationId xmlns:a16="http://schemas.microsoft.com/office/drawing/2014/main" id="{099455DF-767C-AF8C-7948-B296852BFE86}"/>
              </a:ext>
            </a:extLst>
          </p:cNvPr>
          <p:cNvSpPr txBox="1"/>
          <p:nvPr/>
        </p:nvSpPr>
        <p:spPr>
          <a:xfrm>
            <a:off x="7399621" y="2071712"/>
            <a:ext cx="191791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Guided by a sense of moral fairness and willing to challenge unethical decisions</a:t>
            </a:r>
          </a:p>
        </p:txBody>
      </p:sp>
      <p:sp>
        <p:nvSpPr>
          <p:cNvPr id="15" name="TextBox 14">
            <a:extLst>
              <a:ext uri="{FF2B5EF4-FFF2-40B4-BE49-F238E27FC236}">
                <a16:creationId xmlns:a16="http://schemas.microsoft.com/office/drawing/2014/main" id="{AED59318-0E35-69FC-45D3-AFF06B5D1122}"/>
              </a:ext>
            </a:extLst>
          </p:cNvPr>
          <p:cNvSpPr txBox="1"/>
          <p:nvPr/>
        </p:nvSpPr>
        <p:spPr>
          <a:xfrm>
            <a:off x="9837838" y="2071711"/>
            <a:ext cx="169058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Ability to work through problems with patience and determination</a:t>
            </a:r>
          </a:p>
        </p:txBody>
      </p:sp>
      <p:pic>
        <p:nvPicPr>
          <p:cNvPr id="16" name="Picture 15">
            <a:extLst>
              <a:ext uri="{FF2B5EF4-FFF2-40B4-BE49-F238E27FC236}">
                <a16:creationId xmlns:a16="http://schemas.microsoft.com/office/drawing/2014/main" id="{0FA2EB7F-28B5-1B6E-0B4B-01C6B442A4ED}"/>
              </a:ext>
            </a:extLst>
          </p:cNvPr>
          <p:cNvPicPr>
            <a:picLocks noChangeAspect="1"/>
          </p:cNvPicPr>
          <p:nvPr/>
        </p:nvPicPr>
        <p:blipFill rotWithShape="1">
          <a:blip r:embed="rId4"/>
          <a:srcRect l="52159" t="36566" r="38068" b="44121"/>
          <a:stretch/>
        </p:blipFill>
        <p:spPr>
          <a:xfrm>
            <a:off x="705330" y="3502444"/>
            <a:ext cx="1509091" cy="1677566"/>
          </a:xfrm>
          <a:prstGeom prst="rect">
            <a:avLst/>
          </a:prstGeom>
        </p:spPr>
      </p:pic>
      <p:sp>
        <p:nvSpPr>
          <p:cNvPr id="17" name="TextBox 16">
            <a:extLst>
              <a:ext uri="{FF2B5EF4-FFF2-40B4-BE49-F238E27FC236}">
                <a16:creationId xmlns:a16="http://schemas.microsoft.com/office/drawing/2014/main" id="{4EE50920-7A38-303D-83EB-03DDA945927C}"/>
              </a:ext>
            </a:extLst>
          </p:cNvPr>
          <p:cNvSpPr txBox="1"/>
          <p:nvPr/>
        </p:nvSpPr>
        <p:spPr>
          <a:xfrm>
            <a:off x="856576" y="4091037"/>
            <a:ext cx="120659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Curious</a:t>
            </a:r>
          </a:p>
        </p:txBody>
      </p:sp>
      <p:pic>
        <p:nvPicPr>
          <p:cNvPr id="18" name="Picture 17">
            <a:extLst>
              <a:ext uri="{FF2B5EF4-FFF2-40B4-BE49-F238E27FC236}">
                <a16:creationId xmlns:a16="http://schemas.microsoft.com/office/drawing/2014/main" id="{5DE2662F-74C5-0741-D363-DB12016DCC8E}"/>
              </a:ext>
            </a:extLst>
          </p:cNvPr>
          <p:cNvPicPr>
            <a:picLocks noChangeAspect="1"/>
          </p:cNvPicPr>
          <p:nvPr/>
        </p:nvPicPr>
        <p:blipFill rotWithShape="1">
          <a:blip r:embed="rId4"/>
          <a:srcRect l="52159" t="36566" r="38068" b="44121"/>
          <a:stretch/>
        </p:blipFill>
        <p:spPr>
          <a:xfrm>
            <a:off x="3351909" y="3429000"/>
            <a:ext cx="1509091" cy="1677566"/>
          </a:xfrm>
          <a:prstGeom prst="rect">
            <a:avLst/>
          </a:prstGeom>
        </p:spPr>
      </p:pic>
      <p:pic>
        <p:nvPicPr>
          <p:cNvPr id="19" name="Picture 18">
            <a:extLst>
              <a:ext uri="{FF2B5EF4-FFF2-40B4-BE49-F238E27FC236}">
                <a16:creationId xmlns:a16="http://schemas.microsoft.com/office/drawing/2014/main" id="{2A094A53-AA4C-32EA-9B4D-2E7EF4E3724C}"/>
              </a:ext>
            </a:extLst>
          </p:cNvPr>
          <p:cNvPicPr>
            <a:picLocks noChangeAspect="1"/>
          </p:cNvPicPr>
          <p:nvPr/>
        </p:nvPicPr>
        <p:blipFill rotWithShape="1">
          <a:blip r:embed="rId4"/>
          <a:srcRect l="52159" t="36566" r="38068" b="44121"/>
          <a:stretch/>
        </p:blipFill>
        <p:spPr>
          <a:xfrm>
            <a:off x="5732945" y="3411633"/>
            <a:ext cx="1509091" cy="1677566"/>
          </a:xfrm>
          <a:prstGeom prst="rect">
            <a:avLst/>
          </a:prstGeom>
        </p:spPr>
      </p:pic>
      <p:pic>
        <p:nvPicPr>
          <p:cNvPr id="20" name="Picture 19">
            <a:extLst>
              <a:ext uri="{FF2B5EF4-FFF2-40B4-BE49-F238E27FC236}">
                <a16:creationId xmlns:a16="http://schemas.microsoft.com/office/drawing/2014/main" id="{9F075AC2-5907-A84A-4196-47CDBFD87B9F}"/>
              </a:ext>
            </a:extLst>
          </p:cNvPr>
          <p:cNvPicPr>
            <a:picLocks noChangeAspect="1"/>
          </p:cNvPicPr>
          <p:nvPr/>
        </p:nvPicPr>
        <p:blipFill rotWithShape="1">
          <a:blip r:embed="rId4"/>
          <a:srcRect l="52159" t="36566" r="38068" b="44121"/>
          <a:stretch/>
        </p:blipFill>
        <p:spPr>
          <a:xfrm>
            <a:off x="8060190" y="3465635"/>
            <a:ext cx="1509091" cy="1677566"/>
          </a:xfrm>
          <a:prstGeom prst="rect">
            <a:avLst/>
          </a:prstGeom>
        </p:spPr>
      </p:pic>
      <p:pic>
        <p:nvPicPr>
          <p:cNvPr id="21" name="Picture 20">
            <a:extLst>
              <a:ext uri="{FF2B5EF4-FFF2-40B4-BE49-F238E27FC236}">
                <a16:creationId xmlns:a16="http://schemas.microsoft.com/office/drawing/2014/main" id="{F22A19BF-3FC4-9E3F-668B-CB176D41D98C}"/>
              </a:ext>
            </a:extLst>
          </p:cNvPr>
          <p:cNvPicPr>
            <a:picLocks noChangeAspect="1"/>
          </p:cNvPicPr>
          <p:nvPr/>
        </p:nvPicPr>
        <p:blipFill rotWithShape="1">
          <a:blip r:embed="rId4"/>
          <a:srcRect l="52159" t="36566" r="38068" b="44121"/>
          <a:stretch/>
        </p:blipFill>
        <p:spPr>
          <a:xfrm>
            <a:off x="10416904" y="3436920"/>
            <a:ext cx="1509091" cy="1677566"/>
          </a:xfrm>
          <a:prstGeom prst="rect">
            <a:avLst/>
          </a:prstGeom>
        </p:spPr>
      </p:pic>
      <p:sp>
        <p:nvSpPr>
          <p:cNvPr id="22" name="TextBox 21">
            <a:extLst>
              <a:ext uri="{FF2B5EF4-FFF2-40B4-BE49-F238E27FC236}">
                <a16:creationId xmlns:a16="http://schemas.microsoft.com/office/drawing/2014/main" id="{25506491-9ABF-45E3-4F78-39371E46A13A}"/>
              </a:ext>
            </a:extLst>
          </p:cNvPr>
          <p:cNvSpPr txBox="1"/>
          <p:nvPr/>
        </p:nvSpPr>
        <p:spPr>
          <a:xfrm>
            <a:off x="3515824" y="3909402"/>
            <a:ext cx="11748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Decisive Thinking</a:t>
            </a:r>
          </a:p>
        </p:txBody>
      </p:sp>
      <p:sp>
        <p:nvSpPr>
          <p:cNvPr id="23" name="TextBox 22">
            <a:extLst>
              <a:ext uri="{FF2B5EF4-FFF2-40B4-BE49-F238E27FC236}">
                <a16:creationId xmlns:a16="http://schemas.microsoft.com/office/drawing/2014/main" id="{722EC7F4-B630-7863-514C-EE05C3CF96F7}"/>
              </a:ext>
            </a:extLst>
          </p:cNvPr>
          <p:cNvSpPr txBox="1"/>
          <p:nvPr/>
        </p:nvSpPr>
        <p:spPr>
          <a:xfrm>
            <a:off x="5833617" y="3814038"/>
            <a:ext cx="128170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Skilled Influencer </a:t>
            </a:r>
          </a:p>
        </p:txBody>
      </p:sp>
      <p:sp>
        <p:nvSpPr>
          <p:cNvPr id="24" name="TextBox 23">
            <a:extLst>
              <a:ext uri="{FF2B5EF4-FFF2-40B4-BE49-F238E27FC236}">
                <a16:creationId xmlns:a16="http://schemas.microsoft.com/office/drawing/2014/main" id="{0EE36A83-354C-8DC7-2A97-C77361423543}"/>
              </a:ext>
            </a:extLst>
          </p:cNvPr>
          <p:cNvSpPr txBox="1"/>
          <p:nvPr/>
        </p:nvSpPr>
        <p:spPr>
          <a:xfrm>
            <a:off x="8047515" y="3845693"/>
            <a:ext cx="150909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Ethical integrity</a:t>
            </a:r>
          </a:p>
        </p:txBody>
      </p:sp>
      <p:sp>
        <p:nvSpPr>
          <p:cNvPr id="25" name="TextBox 24">
            <a:extLst>
              <a:ext uri="{FF2B5EF4-FFF2-40B4-BE49-F238E27FC236}">
                <a16:creationId xmlns:a16="http://schemas.microsoft.com/office/drawing/2014/main" id="{D96A6424-FA2F-EE80-30E6-3B531F719FF4}"/>
              </a:ext>
            </a:extLst>
          </p:cNvPr>
          <p:cNvSpPr txBox="1"/>
          <p:nvPr/>
        </p:nvSpPr>
        <p:spPr>
          <a:xfrm>
            <a:off x="10670620" y="3944617"/>
            <a:ext cx="11083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Problem solver</a:t>
            </a:r>
          </a:p>
        </p:txBody>
      </p:sp>
    </p:spTree>
    <p:extLst>
      <p:ext uri="{BB962C8B-B14F-4D97-AF65-F5344CB8AC3E}">
        <p14:creationId xmlns:p14="http://schemas.microsoft.com/office/powerpoint/2010/main" val="123872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3" name="Title 3">
            <a:extLst>
              <a:ext uri="{FF2B5EF4-FFF2-40B4-BE49-F238E27FC236}">
                <a16:creationId xmlns:a16="http://schemas.microsoft.com/office/drawing/2014/main" id="{F4096E9A-233C-9F96-E18B-E6B6BA09C7E8}"/>
              </a:ext>
            </a:extLst>
          </p:cNvPr>
          <p:cNvSpPr txBox="1">
            <a:spLocks/>
          </p:cNvSpPr>
          <p:nvPr/>
        </p:nvSpPr>
        <p:spPr>
          <a:xfrm>
            <a:off x="838200" y="1"/>
            <a:ext cx="10515600" cy="1231200"/>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r>
              <a:rPr lang="en-GB" b="1" dirty="0"/>
              <a:t>Getting into HR</a:t>
            </a:r>
          </a:p>
        </p:txBody>
      </p:sp>
      <p:sp>
        <p:nvSpPr>
          <p:cNvPr id="4" name="Content Placeholder 4">
            <a:extLst>
              <a:ext uri="{FF2B5EF4-FFF2-40B4-BE49-F238E27FC236}">
                <a16:creationId xmlns:a16="http://schemas.microsoft.com/office/drawing/2014/main" id="{D549CA7A-04E1-B151-9B75-C3F5397FEAC0}"/>
              </a:ext>
            </a:extLst>
          </p:cNvPr>
          <p:cNvSpPr txBox="1">
            <a:spLocks/>
          </p:cNvSpPr>
          <p:nvPr/>
        </p:nvSpPr>
        <p:spPr>
          <a:xfrm>
            <a:off x="724539" y="2252115"/>
            <a:ext cx="10515600" cy="4899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202020"/>
                </a:solidFill>
                <a:latin typeface="Trebuchet MS" panose="020B0603020202020204" pitchFamily="34" charset="0"/>
              </a:rPr>
              <a:t>Depending on how you like to learn, you can:</a:t>
            </a:r>
          </a:p>
          <a:p>
            <a:r>
              <a:rPr lang="en-GB" sz="2400" dirty="0">
                <a:solidFill>
                  <a:srgbClr val="202020"/>
                </a:solidFill>
                <a:latin typeface="Trebuchet MS" panose="020B0603020202020204" pitchFamily="34" charset="0"/>
              </a:rPr>
              <a:t>Do an HR apprenticeship</a:t>
            </a:r>
          </a:p>
          <a:p>
            <a:r>
              <a:rPr lang="en-GB" sz="2400" dirty="0">
                <a:solidFill>
                  <a:srgbClr val="202020"/>
                </a:solidFill>
                <a:latin typeface="Trebuchet MS" panose="020B0603020202020204" pitchFamily="34" charset="0"/>
              </a:rPr>
              <a:t>Study an accredited HR qualification</a:t>
            </a:r>
          </a:p>
          <a:p>
            <a:r>
              <a:rPr lang="en-GB" sz="2400" dirty="0">
                <a:solidFill>
                  <a:srgbClr val="202020"/>
                </a:solidFill>
                <a:latin typeface="Trebuchet MS" panose="020B0603020202020204" pitchFamily="34" charset="0"/>
              </a:rPr>
              <a:t>Do a degree</a:t>
            </a:r>
          </a:p>
          <a:p>
            <a:r>
              <a:rPr lang="en-GB" sz="2400" dirty="0">
                <a:solidFill>
                  <a:srgbClr val="202020"/>
                </a:solidFill>
                <a:latin typeface="Trebuchet MS" panose="020B0603020202020204" pitchFamily="34" charset="0"/>
              </a:rPr>
              <a:t>Do a graduate training scheme (after your degree)</a:t>
            </a:r>
          </a:p>
        </p:txBody>
      </p:sp>
    </p:spTree>
    <p:extLst>
      <p:ext uri="{BB962C8B-B14F-4D97-AF65-F5344CB8AC3E}">
        <p14:creationId xmlns:p14="http://schemas.microsoft.com/office/powerpoint/2010/main" val="20488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E4EA8B-1D93-528E-0195-59125049AD63}"/>
              </a:ext>
            </a:extLst>
          </p:cNvPr>
          <p:cNvSpPr txBox="1"/>
          <p:nvPr/>
        </p:nvSpPr>
        <p:spPr>
          <a:xfrm>
            <a:off x="8177645" y="1785325"/>
            <a:ext cx="3387436"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We’ve been working with M&amp;S, RBS, the NHS, McDonalds, HSBC and the Cabinet Office to create new apprenticeship at level 3 and 5 – starting in September so keep a look out!</a:t>
            </a:r>
          </a:p>
        </p:txBody>
      </p:sp>
      <p:sp>
        <p:nvSpPr>
          <p:cNvPr id="5" name="TextBox 4">
            <a:extLst>
              <a:ext uri="{FF2B5EF4-FFF2-40B4-BE49-F238E27FC236}">
                <a16:creationId xmlns:a16="http://schemas.microsoft.com/office/drawing/2014/main" id="{4559F556-E617-502A-2A4E-15F1EE733FBB}"/>
              </a:ext>
            </a:extLst>
          </p:cNvPr>
          <p:cNvSpPr txBox="1"/>
          <p:nvPr/>
        </p:nvSpPr>
        <p:spPr>
          <a:xfrm>
            <a:off x="883229" y="2081059"/>
            <a:ext cx="626225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The Higher apprenticeship in Human Resource Management will give you a chance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Earn while you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Study towards a level 5 qualification (equivalent to second year of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Become an associate member of the CIPD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977"/>
              </a:solidFill>
              <a:effectLst/>
              <a:uLnTx/>
              <a:uFillTx/>
              <a:latin typeface="Trebuchet MS" panose="020B0603020202020204" pitchFamily="34" charset="0"/>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977"/>
              </a:solidFill>
              <a:effectLst/>
              <a:uLnTx/>
              <a:uFillTx/>
              <a:latin typeface="Trebuchet MS" panose="020B0603020202020204" pitchFamily="34" charset="0"/>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Find out more and look for apprenticeships near you at </a:t>
            </a:r>
            <a:r>
              <a:rPr kumimoji="0" lang="en-GB" sz="2000" b="1" i="0" u="sng" strike="noStrike" kern="1200" cap="none" spc="0" normalizeH="0" baseline="0" noProof="0" dirty="0">
                <a:ln>
                  <a:noFill/>
                </a:ln>
                <a:solidFill>
                  <a:srgbClr val="202020"/>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www.apprenticeships.org.uk</a:t>
            </a:r>
            <a:r>
              <a:rPr kumimoji="0" lang="en-GB" sz="2000" b="1" i="0" u="none" strike="noStrike" kern="1200" cap="none" spc="0" normalizeH="0" baseline="0" noProof="0" dirty="0">
                <a:ln>
                  <a:noFill/>
                </a:ln>
                <a:solidFill>
                  <a:srgbClr val="202020"/>
                </a:solidFill>
                <a:effectLst/>
                <a:uLnTx/>
                <a:uFillTx/>
                <a:latin typeface="Trebuchet MS" panose="020B0603020202020204" pitchFamily="34" charset="0"/>
                <a:ea typeface="+mn-ea"/>
                <a:cs typeface="+mn-cs"/>
              </a:rPr>
              <a:t> </a:t>
            </a:r>
          </a:p>
        </p:txBody>
      </p:sp>
      <p:sp>
        <p:nvSpPr>
          <p:cNvPr id="7" name="TextBox 6">
            <a:extLst>
              <a:ext uri="{FF2B5EF4-FFF2-40B4-BE49-F238E27FC236}">
                <a16:creationId xmlns:a16="http://schemas.microsoft.com/office/drawing/2014/main" id="{A529883D-78F3-A005-958C-5BA4DBF533C4}"/>
              </a:ext>
            </a:extLst>
          </p:cNvPr>
          <p:cNvSpPr txBox="1"/>
          <p:nvPr/>
        </p:nvSpPr>
        <p:spPr>
          <a:xfrm>
            <a:off x="883229" y="652735"/>
            <a:ext cx="6262254"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HR apprenticeships</a:t>
            </a:r>
          </a:p>
        </p:txBody>
      </p:sp>
    </p:spTree>
    <p:extLst>
      <p:ext uri="{BB962C8B-B14F-4D97-AF65-F5344CB8AC3E}">
        <p14:creationId xmlns:p14="http://schemas.microsoft.com/office/powerpoint/2010/main" val="73175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A4D1CE-0795-60A7-B55C-BCCA393C3F37}"/>
              </a:ext>
            </a:extLst>
          </p:cNvPr>
          <p:cNvPicPr>
            <a:picLocks noChangeAspect="1"/>
          </p:cNvPicPr>
          <p:nvPr/>
        </p:nvPicPr>
        <p:blipFill>
          <a:blip r:embed="rId3"/>
          <a:stretch>
            <a:fillRect/>
          </a:stretch>
        </p:blipFill>
        <p:spPr>
          <a:xfrm>
            <a:off x="712291" y="1420431"/>
            <a:ext cx="11075516" cy="1324843"/>
          </a:xfrm>
          <a:prstGeom prst="rect">
            <a:avLst/>
          </a:prstGeom>
        </p:spPr>
      </p:pic>
      <p:pic>
        <p:nvPicPr>
          <p:cNvPr id="12" name="Picture 11">
            <a:extLst>
              <a:ext uri="{FF2B5EF4-FFF2-40B4-BE49-F238E27FC236}">
                <a16:creationId xmlns:a16="http://schemas.microsoft.com/office/drawing/2014/main" id="{3342F82B-BB0E-7752-3A95-AC8F2A64FFA3}"/>
              </a:ext>
            </a:extLst>
          </p:cNvPr>
          <p:cNvPicPr>
            <a:picLocks noChangeAspect="1"/>
          </p:cNvPicPr>
          <p:nvPr/>
        </p:nvPicPr>
        <p:blipFill>
          <a:blip r:embed="rId4"/>
          <a:stretch>
            <a:fillRect/>
          </a:stretch>
        </p:blipFill>
        <p:spPr>
          <a:xfrm>
            <a:off x="712291" y="2894308"/>
            <a:ext cx="10419536" cy="1451094"/>
          </a:xfrm>
          <a:prstGeom prst="rect">
            <a:avLst/>
          </a:prstGeom>
        </p:spPr>
      </p:pic>
      <p:pic>
        <p:nvPicPr>
          <p:cNvPr id="14" name="Picture 13">
            <a:extLst>
              <a:ext uri="{FF2B5EF4-FFF2-40B4-BE49-F238E27FC236}">
                <a16:creationId xmlns:a16="http://schemas.microsoft.com/office/drawing/2014/main" id="{C3D874F6-C4DA-8AEC-0E0D-AA6D85E9D581}"/>
              </a:ext>
            </a:extLst>
          </p:cNvPr>
          <p:cNvPicPr>
            <a:picLocks noChangeAspect="1"/>
          </p:cNvPicPr>
          <p:nvPr/>
        </p:nvPicPr>
        <p:blipFill>
          <a:blip r:embed="rId5"/>
          <a:stretch>
            <a:fillRect/>
          </a:stretch>
        </p:blipFill>
        <p:spPr>
          <a:xfrm>
            <a:off x="793112" y="4553451"/>
            <a:ext cx="10429069" cy="1451094"/>
          </a:xfrm>
          <a:prstGeom prst="rect">
            <a:avLst/>
          </a:prstGeom>
        </p:spPr>
      </p:pic>
      <p:sp>
        <p:nvSpPr>
          <p:cNvPr id="5" name="Title 1">
            <a:extLst>
              <a:ext uri="{FF2B5EF4-FFF2-40B4-BE49-F238E27FC236}">
                <a16:creationId xmlns:a16="http://schemas.microsoft.com/office/drawing/2014/main" id="{A603A3F6-9BE3-07C7-43DC-9B95AE2944D5}"/>
              </a:ext>
            </a:extLst>
          </p:cNvPr>
          <p:cNvSpPr>
            <a:spLocks noGrp="1"/>
          </p:cNvSpPr>
          <p:nvPr>
            <p:ph type="ctrTitle"/>
          </p:nvPr>
        </p:nvSpPr>
        <p:spPr>
          <a:xfrm>
            <a:off x="712291" y="294151"/>
            <a:ext cx="9144000" cy="733425"/>
          </a:xfrm>
        </p:spPr>
        <p:txBody>
          <a:bodyPr/>
          <a:lstStyle/>
          <a:p>
            <a:r>
              <a:rPr lang="en-GB" b="1" dirty="0"/>
              <a:t>Accredited HR qualifications</a:t>
            </a:r>
          </a:p>
        </p:txBody>
      </p:sp>
      <p:sp>
        <p:nvSpPr>
          <p:cNvPr id="7" name="TextBox 6">
            <a:extLst>
              <a:ext uri="{FF2B5EF4-FFF2-40B4-BE49-F238E27FC236}">
                <a16:creationId xmlns:a16="http://schemas.microsoft.com/office/drawing/2014/main" id="{CAC74920-E946-5469-4967-5B9AF1ADA6D5}"/>
              </a:ext>
            </a:extLst>
          </p:cNvPr>
          <p:cNvSpPr txBox="1"/>
          <p:nvPr/>
        </p:nvSpPr>
        <p:spPr>
          <a:xfrm>
            <a:off x="2874059" y="1621187"/>
            <a:ext cx="6096000" cy="923330"/>
          </a:xfrm>
          <a:prstGeom prst="rect">
            <a:avLst/>
          </a:prstGeom>
          <a:noFill/>
        </p:spPr>
        <p:txBody>
          <a:bodyPr wrap="square">
            <a:spAutoFit/>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260 study providers to choose from</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02020"/>
                </a:solidFill>
                <a:effectLst/>
                <a:uLnTx/>
                <a:uFillTx/>
                <a:latin typeface="Trebuchet MS" panose="020B0603020202020204" pitchFamily="34" charset="0"/>
                <a:ea typeface="+mn-ea"/>
                <a:cs typeface="Arial" panose="020B0604020202020204" pitchFamily="34" charset="0"/>
              </a:rPr>
              <a:t>Study full time, part time, online or through supported distance learning </a:t>
            </a:r>
          </a:p>
        </p:txBody>
      </p:sp>
      <p:sp>
        <p:nvSpPr>
          <p:cNvPr id="13" name="TextBox 12">
            <a:extLst>
              <a:ext uri="{FF2B5EF4-FFF2-40B4-BE49-F238E27FC236}">
                <a16:creationId xmlns:a16="http://schemas.microsoft.com/office/drawing/2014/main" id="{3F53EF2B-B4EE-2013-4A65-5E22E976EC89}"/>
              </a:ext>
            </a:extLst>
          </p:cNvPr>
          <p:cNvSpPr txBox="1"/>
          <p:nvPr/>
        </p:nvSpPr>
        <p:spPr>
          <a:xfrm>
            <a:off x="1096920" y="1675399"/>
            <a:ext cx="236671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Choose how you want to study</a:t>
            </a:r>
          </a:p>
        </p:txBody>
      </p:sp>
      <p:sp>
        <p:nvSpPr>
          <p:cNvPr id="18" name="TextBox 17">
            <a:extLst>
              <a:ext uri="{FF2B5EF4-FFF2-40B4-BE49-F238E27FC236}">
                <a16:creationId xmlns:a16="http://schemas.microsoft.com/office/drawing/2014/main" id="{919B891B-4902-F608-82FA-7E4F01B7A7A2}"/>
              </a:ext>
            </a:extLst>
          </p:cNvPr>
          <p:cNvSpPr txBox="1"/>
          <p:nvPr/>
        </p:nvSpPr>
        <p:spPr>
          <a:xfrm>
            <a:off x="1205345" y="3043074"/>
            <a:ext cx="191192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Gain professional membership</a:t>
            </a:r>
          </a:p>
        </p:txBody>
      </p:sp>
      <p:sp>
        <p:nvSpPr>
          <p:cNvPr id="21" name="TextBox 20">
            <a:extLst>
              <a:ext uri="{FF2B5EF4-FFF2-40B4-BE49-F238E27FC236}">
                <a16:creationId xmlns:a16="http://schemas.microsoft.com/office/drawing/2014/main" id="{71D4074F-60BD-248F-A730-57E136D7C06A}"/>
              </a:ext>
            </a:extLst>
          </p:cNvPr>
          <p:cNvSpPr txBox="1"/>
          <p:nvPr/>
        </p:nvSpPr>
        <p:spPr>
          <a:xfrm>
            <a:off x="2959647" y="3296689"/>
            <a:ext cx="6096000" cy="646331"/>
          </a:xfrm>
          <a:prstGeom prst="rect">
            <a:avLst/>
          </a:prstGeom>
          <a:noFill/>
        </p:spPr>
        <p:txBody>
          <a:bodyPr wrap="square">
            <a:spAutoFit/>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Become a member of the CIPD</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Arial" panose="020B0604020202020204" pitchFamily="34" charset="0"/>
              </a:rPr>
              <a:t>Get access to a range of career support</a:t>
            </a:r>
            <a:endParaRPr kumimoji="0" lang="en-GB" sz="1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sp>
        <p:nvSpPr>
          <p:cNvPr id="23" name="TextBox 22">
            <a:extLst>
              <a:ext uri="{FF2B5EF4-FFF2-40B4-BE49-F238E27FC236}">
                <a16:creationId xmlns:a16="http://schemas.microsoft.com/office/drawing/2014/main" id="{C64DA814-B290-59CD-77E8-B543269CD09D}"/>
              </a:ext>
            </a:extLst>
          </p:cNvPr>
          <p:cNvSpPr txBox="1"/>
          <p:nvPr/>
        </p:nvSpPr>
        <p:spPr>
          <a:xfrm>
            <a:off x="2959648" y="4782034"/>
            <a:ext cx="7334280" cy="1477328"/>
          </a:xfrm>
          <a:prstGeom prst="rect">
            <a:avLst/>
          </a:prstGeom>
          <a:noFill/>
        </p:spPr>
        <p:txBody>
          <a:bodyPr wrap="square">
            <a:spAutoFit/>
          </a:bodyPr>
          <a:lstStyle/>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3 Foundation (equivalent to A levels)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5 Intermediate (equivalent to a foundation degree)</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Level 7 Advanced (equivalent to a postgraduate degree)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748F77-7652-F728-0665-703048587511}"/>
              </a:ext>
            </a:extLst>
          </p:cNvPr>
          <p:cNvSpPr txBox="1"/>
          <p:nvPr/>
        </p:nvSpPr>
        <p:spPr>
          <a:xfrm>
            <a:off x="1274617" y="4725000"/>
            <a:ext cx="245225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rial" panose="020B0604020202020204" pitchFamily="34" charset="0"/>
              </a:rPr>
              <a:t>Choose from a range of different courses</a:t>
            </a:r>
          </a:p>
        </p:txBody>
      </p:sp>
    </p:spTree>
    <p:extLst>
      <p:ext uri="{BB962C8B-B14F-4D97-AF65-F5344CB8AC3E}">
        <p14:creationId xmlns:p14="http://schemas.microsoft.com/office/powerpoint/2010/main" val="176215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32B6B8B-881D-FDB7-B319-5440EC93DF11}"/>
              </a:ext>
            </a:extLst>
          </p:cNvPr>
          <p:cNvSpPr txBox="1">
            <a:spLocks/>
          </p:cNvSpPr>
          <p:nvPr/>
        </p:nvSpPr>
        <p:spPr>
          <a:xfrm>
            <a:off x="439787" y="1061046"/>
            <a:ext cx="11085104" cy="50292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3D1152"/>
              </a:solidFill>
              <a:effectLst/>
              <a:uLnTx/>
              <a:uFillTx/>
              <a:latin typeface="Trebuchet MS"/>
              <a:ea typeface="+mn-ea"/>
              <a:cs typeface="Arial"/>
            </a:endParaRPr>
          </a:p>
        </p:txBody>
      </p:sp>
      <p:sp>
        <p:nvSpPr>
          <p:cNvPr id="7" name="Title 1">
            <a:extLst>
              <a:ext uri="{FF2B5EF4-FFF2-40B4-BE49-F238E27FC236}">
                <a16:creationId xmlns:a16="http://schemas.microsoft.com/office/drawing/2014/main" id="{E1347EDF-5CD5-69B5-9FBD-3F4B5947BBCE}"/>
              </a:ext>
            </a:extLst>
          </p:cNvPr>
          <p:cNvSpPr txBox="1">
            <a:spLocks/>
          </p:cNvSpPr>
          <p:nvPr/>
        </p:nvSpPr>
        <p:spPr>
          <a:xfrm>
            <a:off x="838200" y="1"/>
            <a:ext cx="10515600" cy="1231200"/>
          </a:xfrm>
          <a:prstGeom prst="rect">
            <a:avLst/>
          </a:prstGeom>
        </p:spPr>
        <p:txBody>
          <a:bodyPr anchor="b">
            <a:normAutofit/>
          </a:bodyPr>
          <a:lstStyle>
            <a:lvl1pPr algn="l" defTabSz="914400" rtl="0" eaLnBrk="1" latinLnBrk="0" hangingPunct="1">
              <a:lnSpc>
                <a:spcPct val="90000"/>
              </a:lnSpc>
              <a:spcBef>
                <a:spcPct val="0"/>
              </a:spcBef>
              <a:buNone/>
              <a:defRPr sz="2800" kern="1200">
                <a:solidFill>
                  <a:srgbClr val="3D1152"/>
                </a:solidFill>
                <a:latin typeface="Trebuchet MS" panose="020B0603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3D1152"/>
                </a:solidFill>
                <a:effectLst/>
                <a:uLnTx/>
                <a:uFillTx/>
                <a:latin typeface="Trebuchet MS" panose="020B0603020202020204" pitchFamily="34" charset="0"/>
                <a:ea typeface="+mj-ea"/>
                <a:cs typeface="+mj-cs"/>
              </a:rPr>
              <a:t>Degrees</a:t>
            </a:r>
          </a:p>
        </p:txBody>
      </p:sp>
      <p:sp>
        <p:nvSpPr>
          <p:cNvPr id="8" name="Content Placeholder 2">
            <a:extLst>
              <a:ext uri="{FF2B5EF4-FFF2-40B4-BE49-F238E27FC236}">
                <a16:creationId xmlns:a16="http://schemas.microsoft.com/office/drawing/2014/main" id="{AD553F5E-2D73-336C-B55A-9B8167B69F31}"/>
              </a:ext>
            </a:extLst>
          </p:cNvPr>
          <p:cNvSpPr txBox="1">
            <a:spLocks/>
          </p:cNvSpPr>
          <p:nvPr/>
        </p:nvSpPr>
        <p:spPr>
          <a:xfrm>
            <a:off x="935182" y="1929260"/>
            <a:ext cx="5659315" cy="4899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Human Resources degree – look for CIPD approved!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Combined degree e.g. business management and human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Psychology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Sociology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rPr>
              <a:t>Economics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3D1152"/>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230795747"/>
      </p:ext>
    </p:extLst>
  </p:cSld>
  <p:clrMapOvr>
    <a:masterClrMapping/>
  </p:clrMapOvr>
</p:sld>
</file>

<file path=ppt/theme/theme1.xml><?xml version="1.0" encoding="utf-8"?>
<a:theme xmlns:a="http://schemas.openxmlformats.org/drawingml/2006/main" name="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Teal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rus PPT Widescreen-template" id="{DEBCB0FC-6965-4A0F-9DF5-B242D5A23B84}" vid="{71939CD1-06CA-44C3-8610-CCBB25E497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13EDFCF7654564D964EE62E7F7CFD18" ma:contentTypeVersion="1" ma:contentTypeDescription="Upload an image." ma:contentTypeScope="" ma:versionID="e4aeab87eb6b8c9af45fc87497cc6e05">
  <xsd:schema xmlns:xsd="http://www.w3.org/2001/XMLSchema" xmlns:xs="http://www.w3.org/2001/XMLSchema" xmlns:p="http://schemas.microsoft.com/office/2006/metadata/properties" xmlns:ns1="http://schemas.microsoft.com/sharepoint/v3" xmlns:ns2="73627930-71BB-4833-AE64-0A8555FEC2C1" xmlns:ns3="http://schemas.microsoft.com/sharepoint/v3/fields" targetNamespace="http://schemas.microsoft.com/office/2006/metadata/properties" ma:root="true" ma:fieldsID="6dff7e78ffa19c5bee09b145fe550d24" ns1:_="" ns2:_="" ns3:_="">
    <xsd:import namespace="http://schemas.microsoft.com/sharepoint/v3"/>
    <xsd:import namespace="73627930-71BB-4833-AE64-0A8555FEC2C1"/>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627930-71BB-4833-AE64-0A8555FEC2C1"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geCreateDate xmlns="73627930-71BB-4833-AE64-0A8555FEC2C1"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3701E-A8C4-4016-92AE-13859B592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627930-71BB-4833-AE64-0A8555FEC2C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73B198-7F6E-43F3-8B38-5FC96156AEF6}">
  <ds:schemaRefs>
    <ds:schemaRef ds:uri="http://schemas.microsoft.com/office/2006/documentManagement/types"/>
    <ds:schemaRef ds:uri="http://purl.org/dc/dcmitype/"/>
    <ds:schemaRef ds:uri="http://schemas.microsoft.com/office/2006/metadata/properties"/>
    <ds:schemaRef ds:uri="http://www.w3.org/XML/1998/namespace"/>
    <ds:schemaRef ds:uri="73627930-71BB-4833-AE64-0A8555FEC2C1"/>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E1062A7F-72E6-4D1F-929C-26030ED7CE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2581</TotalTime>
  <Words>1954</Words>
  <Application>Microsoft Office PowerPoint</Application>
  <PresentationFormat>Widescreen</PresentationFormat>
  <Paragraphs>177</Paragraphs>
  <Slides>12</Slides>
  <Notes>11</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Calibri Light</vt:lpstr>
      <vt:lpstr>Trebuchet MS</vt:lpstr>
      <vt:lpstr>CIPD WhiteDottedPattern</vt:lpstr>
      <vt:lpstr>CIPD TealDottedPattern</vt:lpstr>
      <vt:lpstr>CIPD SlateDottedPattern</vt:lpstr>
      <vt:lpstr>CIPD WhitePlain</vt:lpstr>
      <vt:lpstr>Office Theme</vt:lpstr>
      <vt:lpstr>A career in HR can  take you further  Speakers name</vt:lpstr>
      <vt:lpstr>PowerPoint Presentation</vt:lpstr>
      <vt:lpstr>PowerPoint Presentation</vt:lpstr>
      <vt:lpstr>PowerPoint Presentation</vt:lpstr>
      <vt:lpstr>PowerPoint Presentation</vt:lpstr>
      <vt:lpstr>PowerPoint Presentation</vt:lpstr>
      <vt:lpstr>PowerPoint Presentation</vt:lpstr>
      <vt:lpstr>Accredited HR qualifications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Becikova</dc:creator>
  <cp:keywords/>
  <dc:description/>
  <cp:lastModifiedBy>Carrie-Ann Houlder</cp:lastModifiedBy>
  <cp:revision>144</cp:revision>
  <dcterms:created xsi:type="dcterms:W3CDTF">2014-12-02T11:31:52Z</dcterms:created>
  <dcterms:modified xsi:type="dcterms:W3CDTF">2023-05-11T10:17:25Z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0x0101009148F5A04DDD49CBA7127AADA5FB792B00AADE34325A8B49CDA8BB4DB53328F21400313EDFCF7654564D964EE62E7F7CFD18</vt:lpwstr>
  </property>
</Properties>
</file>