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  <p:sldMasterId id="2147483741" r:id="rId6"/>
    <p:sldMasterId id="2147483727" r:id="rId7"/>
    <p:sldMasterId id="2147483758" r:id="rId8"/>
    <p:sldMasterId id="2147483775" r:id="rId9"/>
    <p:sldMasterId id="2147483792" r:id="rId10"/>
    <p:sldMasterId id="2147483818" r:id="rId11"/>
    <p:sldMasterId id="2147483882" r:id="rId12"/>
  </p:sldMasterIdLst>
  <p:notesMasterIdLst>
    <p:notesMasterId r:id="rId21"/>
  </p:notesMasterIdLst>
  <p:sldIdLst>
    <p:sldId id="256" r:id="rId13"/>
    <p:sldId id="387" r:id="rId14"/>
    <p:sldId id="388" r:id="rId15"/>
    <p:sldId id="838840840" r:id="rId16"/>
    <p:sldId id="838840841" r:id="rId17"/>
    <p:sldId id="710" r:id="rId18"/>
    <p:sldId id="838840843" r:id="rId19"/>
    <p:sldId id="8388408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00080"/>
    <a:srgbClr val="008080"/>
    <a:srgbClr val="DA1D52"/>
    <a:srgbClr val="520D5D"/>
    <a:srgbClr val="58595B"/>
    <a:srgbClr val="DADBDC"/>
    <a:srgbClr val="DBD3E5"/>
    <a:srgbClr val="A991BC"/>
    <a:srgbClr val="8B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3300A-99BF-47A0-A98C-C102CAA51EFA}" v="26" dt="2025-09-15T08:28:20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15" autoAdjust="0"/>
  </p:normalViewPr>
  <p:slideViewPr>
    <p:cSldViewPr snapToGrid="0">
      <p:cViewPr varScale="1">
        <p:scale>
          <a:sx n="50" d="100"/>
          <a:sy n="50" d="100"/>
        </p:scale>
        <p:origin x="12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3294-D1DD-7B43-A0F8-E7A921338FEC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865E-F5DF-C94D-90F3-6FA77AC9E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D0441-138C-473D-A174-16C5E0FF7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9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8865E-F5DF-C94D-90F3-6FA77AC9EC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2D5E4-B8B0-F5A9-56F8-1F1D19F61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31350-B7FA-0EB4-FE85-0E9FDBCF2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42429-C7F5-B685-A489-DF5E5B5E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4347C-BE63-0693-94DA-51B131126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8865E-F5DF-C94D-90F3-6FA77AC9EC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4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6F552-4CEC-5F2A-461F-8832F5939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08CCE-E29D-73E6-A4A7-441F8B886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51652-BC71-3861-AF40-4A7F90716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D1296-7A1B-3867-5D57-8839F580A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8865E-F5DF-C94D-90F3-6FA77AC9EC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53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4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7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9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0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44" y="474755"/>
            <a:ext cx="1676866" cy="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106878"/>
            <a:ext cx="7232500" cy="2707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739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looking at a computer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4D6F-9084-414C-4AFF-35605AF54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86" y="0"/>
            <a:ext cx="7232500" cy="218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09" y="669352"/>
            <a:ext cx="5726373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35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486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1D9297-DFC5-177D-A5A0-08B086F61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818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2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 co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51000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34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12776"/>
            <a:ext cx="7824519" cy="1492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22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heade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141938-8E6A-2C60-A9FA-7FACB497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50" y="102283"/>
            <a:ext cx="7824519" cy="15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118012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007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8"/>
            <a:ext cx="6013578" cy="5040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123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lock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CB952B-6F7B-F7A0-3416-596258F0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11" y="1210537"/>
            <a:ext cx="6013578" cy="5040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8D33F9-3C0F-C64C-D363-66674C11E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889" y="1759876"/>
            <a:ext cx="5257800" cy="4167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75987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F41B2F-31D1-7960-5090-B97A06556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148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1" y="2365008"/>
            <a:ext cx="5408221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D117-03F9-4916-1725-C96B40B5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772">
            <a:off x="2870217" y="3666297"/>
            <a:ext cx="3156319" cy="1846610"/>
          </a:xfrm>
          <a:prstGeom prst="rect">
            <a:avLst/>
          </a:prstGeom>
        </p:spPr>
      </p:pic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584F6E9-7F6F-3625-34BD-1833D24B8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638" y="1474788"/>
            <a:ext cx="5059362" cy="46069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5936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5262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peech bub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806460"/>
            <a:ext cx="5121296" cy="512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17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ock LH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199408"/>
            <a:ext cx="5121296" cy="4785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LH bloc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1" y="1436914"/>
            <a:ext cx="5121296" cy="4493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3194462" cy="16682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613" y="1651000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612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34835-0931-565B-1FB1-B4FE44EDA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00" y="1290673"/>
            <a:ext cx="5821217" cy="4639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9411A-295C-141D-7D72-06F284DFA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296" y="1290673"/>
            <a:ext cx="5533901" cy="4785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7055" y="1781298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1D61D7F-EDC3-CA79-AB21-8128C95F3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76" y="1779319"/>
            <a:ext cx="4643251" cy="378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2180F6-A32D-50E2-B53C-14052960F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6726382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441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62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510" y="-273148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98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04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quotes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13BDB-9CB2-3772-94F4-0C9100ECB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01" y="-7803"/>
            <a:ext cx="6351447" cy="635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876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255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outline speech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14520-5712-1626-CFF0-BD18344D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353" y="950026"/>
            <a:ext cx="5372322" cy="537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74896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783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rrow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4220" y="1658023"/>
            <a:ext cx="5257800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23825-C8CD-85A6-5786-410677C78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18" y="1321790"/>
            <a:ext cx="4214420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60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4302" y="1774876"/>
            <a:ext cx="8319697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17" y="1737040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36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asteris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8378"/>
            <a:ext cx="9144000" cy="7321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581D9-4910-C12D-8E20-23AD6F098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830" y="1774876"/>
            <a:ext cx="8147169" cy="4167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3D115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E196D-09E5-982E-52DE-E6F1CB55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74876"/>
            <a:ext cx="2197988" cy="21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5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9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7D7E1-91D7-DD6D-A48C-4E8D5DF1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90592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5DB6-A47C-C673-07CD-CAC54F53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1237-4F08-5599-FC8E-5F8A044E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1975"/>
            <a:ext cx="2743200" cy="365125"/>
          </a:xfrm>
        </p:spPr>
        <p:txBody>
          <a:bodyPr/>
          <a:lstStyle>
            <a:lvl1pPr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62B8F-6C3D-23AC-F04B-A46CF27A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1D34-5586-1F09-1997-1B275CDB76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3612" y="2219722"/>
            <a:ext cx="4810125" cy="161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C5348-7413-C56C-55CE-A0714704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473089"/>
            <a:ext cx="5851054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26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498C1-3D7D-5D71-BE71-4A2C39DE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5FE3-4056-4AAB-8D61-713ADB4C9B00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0CDF5-CE50-55C6-90AA-6619FAD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BDF8-171A-D8D1-525B-DFDD1365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32405-4260-4512-8C8C-1FB3A493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miling at a person">
            <a:extLst>
              <a:ext uri="{FF2B5EF4-FFF2-40B4-BE49-F238E27FC236}">
                <a16:creationId xmlns:a16="http://schemas.microsoft.com/office/drawing/2014/main" id="{721D9297-DFC5-177D-A5A0-08B086F61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32985-9316-B981-CF23-618FE31D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400" y="478378"/>
            <a:ext cx="1620000" cy="557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3799A-884A-6026-4D0A-F38C50307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44" y="1636640"/>
            <a:ext cx="4869848" cy="4869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C0A9D-2570-3A0D-29E7-2F28AE376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990" y="2471887"/>
            <a:ext cx="3444355" cy="159967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149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C6D3C7-912B-46AE-A1D3-A44489498D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68836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720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4711 w 12192000"/>
              <a:gd name="connsiteY4" fmla="*/ 4282679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094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7412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0470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84428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91061 w 12192000"/>
              <a:gd name="connsiteY4" fmla="*/ 4285854 h 6859979"/>
              <a:gd name="connsiteX5" fmla="*/ 459180 w 12192000"/>
              <a:gd name="connsiteY5" fmla="*/ 4290365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92833" y="5059234"/>
                  <a:pt x="5991061" y="4285854"/>
                </a:cubicBezTo>
                <a:lnTo>
                  <a:pt x="459180" y="4290365"/>
                </a:lnTo>
                <a:cubicBezTo>
                  <a:pt x="454562" y="5239071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199" y="4221000"/>
            <a:ext cx="5540571" cy="263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BF97C-BC0F-4C67-8581-AF04D3089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28" y="4500718"/>
            <a:ext cx="5029316" cy="1005739"/>
          </a:xfrm>
        </p:spPr>
        <p:txBody>
          <a:bodyPr anchor="t"/>
          <a:lstStyle>
            <a:lvl1pPr algn="l">
              <a:lnSpc>
                <a:spcPts val="3600"/>
              </a:lnSpc>
              <a:spcBef>
                <a:spcPts val="0"/>
              </a:spcBef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45B5-DF46-4B7D-827A-2116A62A4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5" y="5517001"/>
            <a:ext cx="5039315" cy="657895"/>
          </a:xfrm>
        </p:spPr>
        <p:txBody>
          <a:bodyPr anchor="t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8C533-2D3A-4E27-84DD-B52B0BF4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000" y="6176876"/>
            <a:ext cx="50381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1065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207B1EC-A8D9-4533-B34C-FEDDF48648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997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445325 w 12192000"/>
              <a:gd name="connsiteY3" fmla="*/ 6859979 h 6859979"/>
              <a:gd name="connsiteX4" fmla="*/ 0 w 12192000"/>
              <a:gd name="connsiteY4" fmla="*/ 6858000 h 6859979"/>
              <a:gd name="connsiteX5" fmla="*/ 0 w 12192000"/>
              <a:gd name="connsiteY5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445325 w 12192000"/>
              <a:gd name="connsiteY4" fmla="*/ 6859979 h 6859979"/>
              <a:gd name="connsiteX5" fmla="*/ 0 w 12192000"/>
              <a:gd name="connsiteY5" fmla="*/ 6858000 h 6859979"/>
              <a:gd name="connsiteX6" fmla="*/ 0 w 12192000"/>
              <a:gd name="connsiteY6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3877294 w 12192000"/>
              <a:gd name="connsiteY4" fmla="*/ 6859979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45325 w 12192000"/>
              <a:gd name="connsiteY5" fmla="*/ 6859979 h 6859979"/>
              <a:gd name="connsiteX6" fmla="*/ 0 w 12192000"/>
              <a:gd name="connsiteY6" fmla="*/ 6858000 h 6859979"/>
              <a:gd name="connsiteX7" fmla="*/ 0 w 12192000"/>
              <a:gd name="connsiteY7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2276104 w 12192000"/>
              <a:gd name="connsiteY5" fmla="*/ 5921829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45325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07922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13860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55221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  <a:gd name="connsiteX0" fmla="*/ 0 w 12192000"/>
              <a:gd name="connsiteY0" fmla="*/ 0 h 6859979"/>
              <a:gd name="connsiteX1" fmla="*/ 12192000 w 12192000"/>
              <a:gd name="connsiteY1" fmla="*/ 0 h 6859979"/>
              <a:gd name="connsiteX2" fmla="*/ 12192000 w 12192000"/>
              <a:gd name="connsiteY2" fmla="*/ 6858000 h 6859979"/>
              <a:gd name="connsiteX3" fmla="*/ 5989122 w 12192000"/>
              <a:gd name="connsiteY3" fmla="*/ 6856021 h 6859979"/>
              <a:gd name="connsiteX4" fmla="*/ 5985164 w 12192000"/>
              <a:gd name="connsiteY4" fmla="*/ 4015979 h 6859979"/>
              <a:gd name="connsiteX5" fmla="*/ 459180 w 12192000"/>
              <a:gd name="connsiteY5" fmla="*/ 4020573 h 6859979"/>
              <a:gd name="connsiteX6" fmla="*/ 461556 w 12192000"/>
              <a:gd name="connsiteY6" fmla="*/ 6859979 h 6859979"/>
              <a:gd name="connsiteX7" fmla="*/ 0 w 12192000"/>
              <a:gd name="connsiteY7" fmla="*/ 6858000 h 6859979"/>
              <a:gd name="connsiteX8" fmla="*/ 0 w 12192000"/>
              <a:gd name="connsiteY8" fmla="*/ 0 h 68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9979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989122" y="6856021"/>
                </a:lnTo>
                <a:cubicBezTo>
                  <a:pt x="5987803" y="5906655"/>
                  <a:pt x="5986483" y="4965345"/>
                  <a:pt x="5985164" y="4015979"/>
                </a:cubicBezTo>
                <a:lnTo>
                  <a:pt x="459180" y="4020573"/>
                </a:lnTo>
                <a:cubicBezTo>
                  <a:pt x="454562" y="4969279"/>
                  <a:pt x="466174" y="5911273"/>
                  <a:pt x="461556" y="6859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6A7C5-41B4-473D-A999-769B1D76881C}"/>
              </a:ext>
            </a:extLst>
          </p:cNvPr>
          <p:cNvSpPr/>
          <p:nvPr userDrawn="1"/>
        </p:nvSpPr>
        <p:spPr>
          <a:xfrm>
            <a:off x="457200" y="4015408"/>
            <a:ext cx="5530132" cy="28425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D102D-C4F0-4B87-883A-692A768EBE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850" y="4284663"/>
            <a:ext cx="5031149" cy="2384337"/>
          </a:xfrm>
        </p:spPr>
        <p:txBody>
          <a:bodyPr/>
          <a:lstStyle>
            <a:lvl1pPr>
              <a:lnSpc>
                <a:spcPts val="36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  <a:lvl2pPr marL="0" indent="0">
              <a:lnSpc>
                <a:spcPts val="24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8214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69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1152000"/>
            <a:ext cx="5551902" cy="499151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rgbClr val="B7BDC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006" y="3064991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AD3A12EE-5167-48F5-BC00-D4FCFC303A0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40700" y="1185863"/>
            <a:ext cx="3576638" cy="3578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719725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8" y="1152000"/>
            <a:ext cx="5508000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lnSpc>
                <a:spcPts val="1900"/>
              </a:lnSpc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>
              <a:spcBef>
                <a:spcPts val="1200"/>
              </a:spcBef>
              <a:spcAft>
                <a:spcPts val="0"/>
              </a:spcAft>
              <a:buNone/>
              <a:defRPr sz="1800"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AF9F165-CD5C-4D1C-9400-B46BFCE33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017" y="1198375"/>
            <a:ext cx="5537546" cy="4748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78677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BF9111-35B2-4407-A2FC-B5552A75A91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0000" y="1196975"/>
            <a:ext cx="11356335" cy="4608513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625232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3EA50C4-4183-4C59-88CA-640948E1F59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352675" y="1196975"/>
            <a:ext cx="7486650" cy="4751388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471622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6215139" y="1198800"/>
            <a:ext cx="168826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1A8DE0-6A30-475C-B8D9-71D4F7FDC05D}"/>
              </a:ext>
            </a:extLst>
          </p:cNvPr>
          <p:cNvSpPr/>
          <p:nvPr userDrawn="1"/>
        </p:nvSpPr>
        <p:spPr>
          <a:xfrm>
            <a:off x="458979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2391740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4282378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8117735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10050496" y="1198800"/>
            <a:ext cx="168826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2060637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2062463"/>
            <a:ext cx="1688260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2062463"/>
            <a:ext cx="1686481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2062463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2062463"/>
            <a:ext cx="168470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2061000"/>
            <a:ext cx="1687512" cy="3888362"/>
          </a:xfrm>
          <a:noFill/>
        </p:spPr>
        <p:txBody>
          <a:bodyPr lIns="126000" tIns="36000" rIns="0"/>
          <a:lstStyle>
            <a:lvl1pPr>
              <a:spcAft>
                <a:spcPts val="0"/>
              </a:spcAft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65" y="1304978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01" y="1311101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96" y="1304199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05" y="1310400"/>
            <a:ext cx="1404000" cy="4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349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CE6E50E-ECC2-4DB1-9ABD-5CAB01C7706E}"/>
              </a:ext>
            </a:extLst>
          </p:cNvPr>
          <p:cNvSpPr/>
          <p:nvPr userDrawn="1"/>
        </p:nvSpPr>
        <p:spPr>
          <a:xfrm>
            <a:off x="5063452" y="1198801"/>
            <a:ext cx="2124000" cy="475879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C8B98-5220-41B6-85F8-44D609995326}"/>
              </a:ext>
            </a:extLst>
          </p:cNvPr>
          <p:cNvSpPr/>
          <p:nvPr userDrawn="1"/>
        </p:nvSpPr>
        <p:spPr>
          <a:xfrm>
            <a:off x="447740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8384F-25C8-46E3-B061-79475DC3B260}"/>
              </a:ext>
            </a:extLst>
          </p:cNvPr>
          <p:cNvSpPr/>
          <p:nvPr userDrawn="1"/>
        </p:nvSpPr>
        <p:spPr>
          <a:xfrm>
            <a:off x="2755596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7C208-2480-4CAC-8B02-42794051CADD}"/>
              </a:ext>
            </a:extLst>
          </p:cNvPr>
          <p:cNvSpPr/>
          <p:nvPr userDrawn="1"/>
        </p:nvSpPr>
        <p:spPr>
          <a:xfrm>
            <a:off x="7371308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0F0798-7386-4662-84C2-1998B7942BF5}"/>
              </a:ext>
            </a:extLst>
          </p:cNvPr>
          <p:cNvSpPr/>
          <p:nvPr userDrawn="1"/>
        </p:nvSpPr>
        <p:spPr>
          <a:xfrm>
            <a:off x="9679164" y="1198800"/>
            <a:ext cx="2124000" cy="4758794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286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4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8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2000" y="3286463"/>
            <a:ext cx="2034000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79165" y="3285000"/>
            <a:ext cx="2032835" cy="2592000"/>
          </a:xfrm>
          <a:noFill/>
        </p:spPr>
        <p:txBody>
          <a:bodyPr lIns="126000" tIns="36000" r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21" name="Picture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A645C0-EF27-43D6-956E-32D1CBDE7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1" y="1306800"/>
            <a:ext cx="1152000" cy="41267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6AD9BD92-5385-412F-AD68-1990BD46D8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99" y="1306800"/>
            <a:ext cx="936000" cy="402165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C33E4D6F-97C4-416C-AF62-0F6F96B5C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95" y="1311229"/>
            <a:ext cx="1404000" cy="402566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6153A2-7A63-408F-B500-5B096BD41A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94" y="1317392"/>
            <a:ext cx="936000" cy="404409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C7FCBA7-F279-4FB8-8881-173A0084A3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80" y="1310399"/>
            <a:ext cx="1404000" cy="40422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5F3BE4-77AB-4639-86DF-A646D055E5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100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1C3B81F2-3E0C-4972-9235-A78E425F57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39407" y="1817082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911B7FAF-E8A4-42B8-BD6C-FA5A2A7DB7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7588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E273719-E629-4509-A14E-F2219DA98BA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59895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7677EB05-207E-4E1C-A326-466D4DB235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102" y="1812228"/>
            <a:ext cx="1923185" cy="13896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3140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B011-C7D6-4622-8252-4CDAABAFFD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0286" y="1200626"/>
            <a:ext cx="1688260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6CB12F-AA43-40A9-95AF-5E338A306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9815" y="1200626"/>
            <a:ext cx="1686481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3" y="1198800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DC033D-59B1-4155-95EF-702627105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600" y="1200626"/>
            <a:ext cx="168751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88C4312-513E-4B39-83BF-2F31AEC97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3536" y="1200626"/>
            <a:ext cx="1684702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B53A886-4A25-4DCD-9E3F-FB389F3E26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4000" y="1199163"/>
            <a:ext cx="1687512" cy="4749836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152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E25D-3DE3-4F97-A3AB-91F0E387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62" y="1198800"/>
            <a:ext cx="3612137" cy="4750199"/>
          </a:xfrm>
          <a:solidFill>
            <a:srgbClr val="EBF0F3"/>
          </a:solidFill>
          <a:ln>
            <a:noFill/>
          </a:ln>
        </p:spPr>
        <p:txBody>
          <a:bodyPr lIns="126000" tIns="72000" rIns="0"/>
          <a:lstStyle>
            <a:lvl1pPr>
              <a:spcAft>
                <a:spcPts val="600"/>
              </a:spcAft>
              <a:defRPr sz="2000" b="1">
                <a:solidFill>
                  <a:schemeClr val="tx2"/>
                </a:solidFill>
              </a:defRPr>
            </a:lvl1pPr>
            <a:lvl2pPr>
              <a:spcBef>
                <a:spcPts val="8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DFE9C1-8AAD-4A26-821B-13C6A7FA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999" y="1152000"/>
            <a:ext cx="5583107" cy="4991519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 marL="14287" indent="0">
              <a:buNone/>
              <a:defRPr>
                <a:solidFill>
                  <a:schemeClr val="bg2"/>
                </a:solidFill>
              </a:defRPr>
            </a:lvl2pPr>
            <a:lvl3pPr marL="0" indent="0">
              <a:spcBef>
                <a:spcPts val="180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bg2"/>
                </a:solidFill>
              </a:defRPr>
            </a:lvl4pPr>
            <a:lvl5pPr marL="0" indent="0">
              <a:spcBef>
                <a:spcPts val="1800"/>
              </a:spcBef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94A342C-A76E-4624-BD53-F0658778D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8671" y="1189749"/>
            <a:ext cx="1688343" cy="168607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F0B4AF8-2802-4A16-99A4-09493909E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35795" y="3213000"/>
            <a:ext cx="1688343" cy="1686072"/>
          </a:xfrm>
          <a:solidFill>
            <a:schemeClr val="accent1"/>
          </a:solidFill>
          <a:ln>
            <a:noFill/>
          </a:ln>
        </p:spPr>
        <p:txBody>
          <a:bodyPr lIns="72000" tIns="72000"/>
          <a:lstStyle>
            <a:lvl1pPr>
              <a:defRPr sz="2400">
                <a:solidFill>
                  <a:schemeClr val="bg1"/>
                </a:solidFill>
              </a:defRPr>
            </a:lvl1pPr>
            <a:lvl2pPr marL="14287" indent="0"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00884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egmen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accent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accent3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4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accent5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accent6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51593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697A6-F5BB-4F3F-AE78-E23B29E4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446" y="1191600"/>
            <a:ext cx="2230895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07F6123-A51A-463F-B690-DEBFBE87A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46" y="3448800"/>
            <a:ext cx="2230895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DC77F1B-28E3-432A-8010-76A59CAD5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294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3685B9B-30DA-4340-9EDE-9ABA95A4D3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2944" y="34488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AD5DCE8-A752-41F9-BA63-421401B11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532" y="1191600"/>
            <a:ext cx="2259106" cy="2256707"/>
          </a:xfrm>
          <a:solidFill>
            <a:schemeClr val="accent1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268E98-3355-467D-8678-BFA564952D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53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2949B8-4468-448D-B0F4-124582817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25804" y="11916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6059D8-26FD-41CC-874C-C838DFED36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25804" y="3448800"/>
            <a:ext cx="2259106" cy="2256707"/>
          </a:xfrm>
          <a:solidFill>
            <a:schemeClr val="tx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A3A2C5-E74F-4CE2-A446-3DEADFE43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9392" y="1191600"/>
            <a:ext cx="2259106" cy="2256707"/>
          </a:xfrm>
          <a:solidFill>
            <a:schemeClr val="bg2"/>
          </a:solidFill>
          <a:ln>
            <a:noFill/>
          </a:ln>
        </p:spPr>
        <p:txBody>
          <a:bodyPr lIns="108000" tIns="108000"/>
          <a:lstStyle>
            <a:lvl1pPr>
              <a:lnSpc>
                <a:spcPts val="2100"/>
              </a:lnSpc>
              <a:defRPr lang="en-US" sz="2000" b="1" dirty="0"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 lang="en-US" sz="1600" dirty="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2F8CCD3-7B4C-4BF7-AE31-975EC95D9C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89392" y="3448800"/>
            <a:ext cx="2259106" cy="2256707"/>
          </a:xfrm>
          <a:noFill/>
          <a:ln>
            <a:noFill/>
          </a:ln>
        </p:spPr>
        <p:txBody>
          <a:bodyPr lIns="144000" tIns="216000"/>
          <a:lstStyle>
            <a:lvl1pPr>
              <a:defRPr sz="3200" b="1">
                <a:solidFill>
                  <a:srgbClr val="8F8F8F"/>
                </a:solidFill>
              </a:defRPr>
            </a:lvl1pPr>
            <a:lvl2pPr marL="14287" indent="0">
              <a:buNone/>
              <a:defRPr sz="2000" b="1">
                <a:solidFill>
                  <a:srgbClr val="8F8F8F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32417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cery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6835BF-5B4F-4C99-946F-09C0A58CF7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31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9C24046-7A30-4C02-B464-C4D548039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98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rocery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552" y="494921"/>
            <a:ext cx="8166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01219B5-FF4C-614A-9C26-A599430E3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" y="482400"/>
            <a:ext cx="1480569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90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3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3167A018-D30F-4F22-906F-FE198CC34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213C83-E72D-4095-96F0-1F5055CD04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48258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0071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ar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4F9361A-55C9-414B-92AE-30749FB626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5520" y="494921"/>
            <a:ext cx="8670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841FE51B-E923-594A-92DF-29A1E2AD3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600" y="482400"/>
            <a:ext cx="120028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8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4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 dirty="0"/>
              <a:t>Click icon to add table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656776-DBF2-4CC7-A7BF-259618B06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38B73A-9AC5-4CCC-8646-A33A38A3F9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91127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919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D038E4-36AC-45F9-ADBC-B48318C4F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A4FA804-F77F-5449-B3A6-83A37D395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0121" y="482400"/>
            <a:ext cx="189492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5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4" name="Picture 3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0C8BF0A-0BA0-4132-8883-8F35BFFF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74AAED6-29C4-44BB-B90F-2FDD35757F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9210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C4B921-375D-4208-B58B-F864F4DF12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95600" y="494921"/>
            <a:ext cx="7662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1" name="Picture 20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4A6C842B-CB0F-8841-ABA0-7A1814D19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90546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7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53AA5-75EA-48C8-9F21-02FB344C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" y="3141000"/>
            <a:ext cx="5502001" cy="30025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1688343" cy="1686072"/>
          </a:xfrm>
          <a:solidFill>
            <a:schemeClr val="accent6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4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2971B3BB-5DA3-4D90-9FBE-671F2D31B8C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49263" y="1169988"/>
            <a:ext cx="5514975" cy="1846262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F233AE-CB5D-49DB-B2F9-31BEF0687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3A471CB-5387-4079-BBC4-CFB5A330ED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589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tail conten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4000" y="1185739"/>
            <a:ext cx="9318000" cy="476262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50E54-1CE4-4D91-BC60-EF6F8D5F85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369" y="464736"/>
            <a:ext cx="5494869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98885F-BA82-4755-89A7-10A5DD1370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8"/>
            <a:ext cx="1954631" cy="4762622"/>
          </a:xfrm>
          <a:solidFill>
            <a:schemeClr val="tx2"/>
          </a:solidFill>
          <a:ln>
            <a:noFill/>
          </a:ln>
        </p:spPr>
        <p:txBody>
          <a:bodyPr lIns="72000" tIns="72000"/>
          <a:lstStyle>
            <a:lvl1pPr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79734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dients content with 2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5C891A-8622-4808-9691-5AD42FA163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7125" y="1185740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5948C-AB4D-4DD6-9A49-01FA4890E21D}"/>
              </a:ext>
            </a:extLst>
          </p:cNvPr>
          <p:cNvSpPr/>
          <p:nvPr userDrawn="1"/>
        </p:nvSpPr>
        <p:spPr>
          <a:xfrm>
            <a:off x="0" y="6403997"/>
            <a:ext cx="12192000" cy="454003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5C0-C3CF-4854-9B0B-11C3DE53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46EA5-1771-4EDC-AA37-7CE1CC84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DAEA-14EA-4673-B5B9-9B46C75616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89317E30-CF51-4F21-8E39-D6909F97A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85" y="6490086"/>
            <a:ext cx="594000" cy="3043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236009-ABC1-44C3-A1BD-5E5CF8E8A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882" y="1185740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8C658F44-23BF-4E8A-B805-09F3AA13B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185739"/>
            <a:ext cx="5534876" cy="3809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E7210B8-3867-4DE8-9506-1DBD2DA2E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9" y="1185739"/>
            <a:ext cx="4042631" cy="875260"/>
          </a:xfrm>
          <a:noFill/>
          <a:ln>
            <a:noFill/>
          </a:ln>
        </p:spPr>
        <p:txBody>
          <a:bodyPr lIns="0" tIns="72000"/>
          <a:lstStyle>
            <a:lvl1pPr>
              <a:spcAft>
                <a:spcPts val="300"/>
              </a:spcAft>
              <a:defRPr sz="2400" b="1">
                <a:solidFill>
                  <a:schemeClr val="tx1"/>
                </a:solidFill>
              </a:defRPr>
            </a:lvl1pPr>
            <a:lvl2pPr marL="14287" indent="0">
              <a:lnSpc>
                <a:spcPts val="1900"/>
              </a:lnSpc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  <a:lvl3pPr marL="14287" indent="0">
              <a:buNone/>
              <a:defRPr/>
            </a:lvl3pPr>
            <a:lvl4pPr marL="14287" indent="0">
              <a:buNone/>
              <a:defRPr/>
            </a:lvl4pPr>
            <a:lvl5pPr marL="1428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B835CD9-D8DC-4686-9EA7-816B5407650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57200" y="5058963"/>
            <a:ext cx="11285538" cy="110530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97802-B6E1-4020-975A-E1AAADC6E7BF}"/>
              </a:ext>
            </a:extLst>
          </p:cNvPr>
          <p:cNvCxnSpPr>
            <a:endCxn id="3" idx="0"/>
          </p:cNvCxnSpPr>
          <p:nvPr userDrawn="1"/>
        </p:nvCxnSpPr>
        <p:spPr>
          <a:xfrm>
            <a:off x="6096000" y="1185739"/>
            <a:ext cx="3969" cy="3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3371C2D-9CC4-498D-897D-EBACE0026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463" y="494921"/>
            <a:ext cx="8454001" cy="444902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5878E00-BB30-AB4E-B5FB-355BFD1F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9263" y="482400"/>
            <a:ext cx="1210453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3"/>
            <a:ext cx="187643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"/>
          <a:stretch/>
        </p:blipFill>
        <p:spPr>
          <a:xfrm>
            <a:off x="-56562" y="-735291"/>
            <a:ext cx="12338050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536" y="493200"/>
            <a:ext cx="1441851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13864" y="3418385"/>
            <a:ext cx="50060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5" y="981076"/>
            <a:ext cx="4814703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2133601"/>
            <a:ext cx="4820564" cy="548868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3576792"/>
            <a:ext cx="4565915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508001" y="3573089"/>
            <a:ext cx="168273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589240"/>
            <a:ext cx="3216859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704" y="0"/>
            <a:ext cx="5855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28" y="-1"/>
            <a:ext cx="6785173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864" y="3257624"/>
            <a:ext cx="5582136" cy="443198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2" y="3884799"/>
            <a:ext cx="5587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08002" y="-1"/>
            <a:ext cx="3763796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8132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98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2" y="1963867"/>
            <a:ext cx="11169649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900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4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58253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8257" y="1963866"/>
            <a:ext cx="352988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121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0180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51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3" y="1963866"/>
            <a:ext cx="5417957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8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3862" y="1963866"/>
            <a:ext cx="6158201" cy="164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146939" y="1944689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6939" y="4116115"/>
            <a:ext cx="4531200" cy="246221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7146939" y="5478189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53181" y="5605542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146939" y="3307337"/>
            <a:ext cx="45312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353181" y="3412738"/>
            <a:ext cx="4330819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4349" y="1396507"/>
            <a:ext cx="111648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6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819" y="2738430"/>
            <a:ext cx="8464551" cy="387798"/>
          </a:xfrm>
        </p:spPr>
        <p:txBody>
          <a:bodyPr lIns="0" tIns="0" rIns="0" bIns="0"/>
          <a:lstStyle>
            <a:lvl1pPr>
              <a:defRPr sz="28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2820" y="3657898"/>
            <a:ext cx="9961033" cy="369332"/>
          </a:xfrm>
        </p:spPr>
        <p:txBody>
          <a:bodyPr lIns="0"/>
          <a:lstStyle>
            <a:lvl1pPr>
              <a:defRPr sz="2400" b="0">
                <a:solidFill>
                  <a:srgbClr val="333333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4617" y="5983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AFA0865-A50D-4F23-9885-747DD1748295}" type="datetimeFigureOut">
              <a:rPr lang="en-GB" altLang="en-US"/>
              <a:pPr>
                <a:defRPr/>
              </a:pPr>
              <a:t>15/09/2025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8414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7880" y="1032406"/>
            <a:ext cx="4988267" cy="332399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557880" y="1966080"/>
            <a:ext cx="5000965" cy="307777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0192-3DB7-49C1-A274-4F27BC851FF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6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9375" y="1371600"/>
            <a:ext cx="10210800" cy="9438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39B3-A908-4C48-A86E-CA8AFA6D0F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354667" y="931864"/>
            <a:ext cx="1069128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6AB1-76E7-4D7B-BB4F-4DEA68566A96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36893" y="1379021"/>
            <a:ext cx="4171244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333" y="1379021"/>
            <a:ext cx="5723467" cy="307777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1367" y="570319"/>
            <a:ext cx="1023196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44000" y="6310313"/>
            <a:ext cx="28448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CED4-D762-4F75-A93B-3F38A4FB796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524001" y="6323013"/>
            <a:ext cx="6144684" cy="23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eaLnBrk="1" hangingPunct="1">
              <a:lnSpc>
                <a:spcPct val="50000"/>
              </a:lnSpc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534584" y="5708650"/>
            <a:ext cx="7128933" cy="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North America: </a:t>
            </a:r>
            <a:r>
              <a:rPr lang="en-GB" sz="600"/>
              <a:t>Mexico - United States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Central &amp; South America: </a:t>
            </a:r>
            <a:r>
              <a:rPr lang="en-GB" sz="600"/>
              <a:t>Argentina - Brazil - Chile - Colombia - Panama - Peru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Western Europe: </a:t>
            </a:r>
            <a:r>
              <a:rPr lang="en-GB" sz="600"/>
              <a:t>Austria - Belgium - Cyprus - Denmark - Finland - France - Germany - Greece - Ireland - Italy 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/>
              <a:t>Luxembourg - Netherlands - Norway - Portugal - Spain - Sweden - Switzerland - United Kingdom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Eastern Europe: </a:t>
            </a:r>
            <a:r>
              <a:rPr lang="en-GB" sz="600"/>
              <a:t>Czech Republic - Estonia - Hungary - Latvia - Lithuania - Poland - Romania - Russia - Slovakia - Turkey - Ukraine</a:t>
            </a:r>
          </a:p>
          <a:p>
            <a:pPr eaLnBrk="1" hangingPunct="1">
              <a:lnSpc>
                <a:spcPct val="50000"/>
              </a:lnSpc>
              <a:defRPr/>
            </a:pPr>
            <a:r>
              <a:rPr lang="en-GB" sz="600" b="1"/>
              <a:t>Middle East &amp; Asia Pacific: </a:t>
            </a:r>
            <a:r>
              <a:rPr lang="en-GB" sz="600"/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16739702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952"/>
          <a:stretch/>
        </p:blipFill>
        <p:spPr>
          <a:xfrm>
            <a:off x="-7741" y="-1526"/>
            <a:ext cx="16123260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228" y="493200"/>
            <a:ext cx="1922467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3"/>
            <a:ext cx="6086324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261" y="1761559"/>
            <a:ext cx="5578939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331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45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0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4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1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46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42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2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1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933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4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7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303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4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401"/>
            <a:ext cx="12192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857" y="494064"/>
            <a:ext cx="1896403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05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95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2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6402"/>
            <a:ext cx="51816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97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21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81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8202" y="856801"/>
            <a:ext cx="10623551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235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64800" y="547688"/>
            <a:ext cx="5741784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01835" y="539750"/>
            <a:ext cx="5645151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92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93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79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16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theme" Target="../theme/theme8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2" r:id="rId10"/>
    <p:sldLayoutId id="2147483712" r:id="rId11"/>
    <p:sldLayoutId id="2147483668" r:id="rId12"/>
    <p:sldLayoutId id="2147483669" r:id="rId13"/>
    <p:sldLayoutId id="2147483670" r:id="rId14"/>
    <p:sldLayoutId id="2147483671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2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863" y="952970"/>
            <a:ext cx="11164276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863" y="1963866"/>
            <a:ext cx="11164276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407702" y="6566326"/>
            <a:ext cx="827043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08000" y="1788536"/>
            <a:ext cx="11176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13863" y="361950"/>
            <a:ext cx="11164276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0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032" y="5059524"/>
            <a:ext cx="2397968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6363946"/>
            <a:ext cx="104807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1624"/>
            <a:ext cx="105156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013" y="4484012"/>
            <a:ext cx="2373988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4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CCB9F-1DF9-A9CD-8323-560194BF2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24" y="6359399"/>
            <a:ext cx="1700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F20D5FE3-4056-4AAB-8D61-713ADB4C9B00}" type="datetimeFigureOut">
              <a:rPr lang="en-GB" smtClean="0"/>
              <a:pPr/>
              <a:t>15/09/2025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8614-5DCE-BAF7-4024-8F5049857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fld id="{62232405-4260-4512-8C8C-1FB3A493F6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B17C-C6E1-E5D4-FFA9-0D1C4EF92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25" y="6082034"/>
            <a:ext cx="11726350" cy="52322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B5F695-8BE0-0AB3-4595-5FA5FDD2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50" y="6380099"/>
            <a:ext cx="1946563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D115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dirty="0"/>
              <a:t>© CIPD 2023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CA67CCD-8A38-9B62-14A6-59D39B22D299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999" y="473089"/>
            <a:ext cx="1080000" cy="3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8BA73-D540-4248-9104-EFB6D27C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396000"/>
            <a:ext cx="11356335" cy="652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1FE0-ACAF-463F-B02D-6DACDCAC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9" y="1152000"/>
            <a:ext cx="11331453" cy="49915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2660-5A9E-434A-9E55-383EC42FA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2000" y="6501600"/>
            <a:ext cx="7229215" cy="234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Insert presentation title via the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5904-CB13-481D-BEFC-1521B550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9369" y="6484243"/>
            <a:ext cx="366804" cy="25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fld id="{226EDAEA-14EA-4673-B5B9-9B46C75616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</p:sldLayoutIdLst>
  <p:hf hdr="0" dt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215900" indent="-216000" algn="l" defTabSz="914400" rtl="0" eaLnBrk="1" latinLnBrk="0" hangingPunct="1">
        <a:lnSpc>
          <a:spcPts val="1920"/>
        </a:lnSpc>
        <a:spcBef>
          <a:spcPts val="0"/>
        </a:spcBef>
        <a:spcAft>
          <a:spcPts val="800"/>
        </a:spcAft>
        <a:buSzPct val="95000"/>
        <a:buFont typeface="Symbol" panose="05050102010706020507" pitchFamily="18" charset="2"/>
        <a:buChar char="·"/>
        <a:tabLst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0"/>
        </a:spcBef>
        <a:spcAft>
          <a:spcPts val="0"/>
        </a:spcAft>
        <a:buSzPct val="95000"/>
        <a:buFont typeface="Symbol" panose="05050102010706020507" pitchFamily="18" charset="2"/>
        <a:buChar char="-"/>
        <a:tabLst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160"/>
        </a:lnSpc>
        <a:spcBef>
          <a:spcPts val="1200"/>
        </a:spcBef>
        <a:spcAft>
          <a:spcPts val="0"/>
        </a:spcAft>
        <a:buSzPct val="95000"/>
        <a:buFont typeface="Symbol" panose="05050102010706020507" pitchFamily="18" charset="2"/>
        <a:buNone/>
        <a:tabLst/>
        <a:defRPr sz="1800" b="1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18A983-AEBB-A6F5-1566-C2F777401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3D1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E007F-CE10-B39A-408D-FE68E59B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19" y="246925"/>
            <a:ext cx="6364150" cy="6364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E7A784-FD78-E630-FDCF-05F3A7EFF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04" y="574100"/>
            <a:ext cx="1800000" cy="61894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C4B409A-0FB7-02AE-E152-281976C7A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27669" y="2447226"/>
            <a:ext cx="4985262" cy="13388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7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Empowering workplaces by championing women's health and reproductive health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EF64E-A2D2-E4E9-D488-97F508CA1CB8}"/>
              </a:ext>
            </a:extLst>
          </p:cNvPr>
          <p:cNvSpPr txBox="1"/>
          <p:nvPr/>
        </p:nvSpPr>
        <p:spPr>
          <a:xfrm>
            <a:off x="7027669" y="4079146"/>
            <a:ext cx="498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Monday 1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September, </a:t>
            </a:r>
            <a:r>
              <a:rPr lang="en-US" dirty="0">
                <a:solidFill>
                  <a:prstClr val="white"/>
                </a:solidFill>
                <a:latin typeface="Trebuchet MS"/>
              </a:rPr>
              <a:t>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:30 – 15:30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E7F8E11D-E6BA-18D3-312A-6753D5806614}"/>
              </a:ext>
            </a:extLst>
          </p:cNvPr>
          <p:cNvSpPr txBox="1">
            <a:spLocks/>
          </p:cNvSpPr>
          <p:nvPr/>
        </p:nvSpPr>
        <p:spPr>
          <a:xfrm>
            <a:off x="10031516" y="1290003"/>
            <a:ext cx="14969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116098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C03F-A2F0-C938-FFA8-1FED1753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12" y="1794958"/>
            <a:ext cx="2671917" cy="166828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2679-F5F1-3A20-FFB6-D9C0C4EF5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5389" y="4784897"/>
            <a:ext cx="6956176" cy="1219296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300" b="1" dirty="0"/>
              <a:t>Rachel Suff</a:t>
            </a:r>
            <a:endParaRPr lang="en-US" sz="3300" dirty="0"/>
          </a:p>
          <a:p>
            <a:pPr marL="0" indent="0" algn="r">
              <a:buNone/>
            </a:pPr>
            <a:r>
              <a:rPr lang="en-GB" sz="2400" dirty="0"/>
              <a:t>Senior Policy &amp; Practice Adviser - Employee Relations</a:t>
            </a:r>
            <a:r>
              <a:rPr lang="en-US" sz="2400" dirty="0"/>
              <a:t> </a:t>
            </a:r>
          </a:p>
          <a:p>
            <a:pPr marL="0" indent="0" algn="r">
              <a:buNone/>
            </a:pPr>
            <a:r>
              <a:rPr lang="en-US" sz="2400" dirty="0"/>
              <a:t>CIPD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3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C6A4-2C0D-D888-69FD-50458EE3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391" y="383757"/>
            <a:ext cx="9144000" cy="732159"/>
          </a:xfrm>
        </p:spPr>
        <p:txBody>
          <a:bodyPr>
            <a:normAutofit/>
          </a:bodyPr>
          <a:lstStyle/>
          <a:p>
            <a:r>
              <a:rPr lang="en-GB" dirty="0"/>
              <a:t>Today’s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60F1F-E605-41A8-0A27-E2358490C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391" y="1530830"/>
            <a:ext cx="5466609" cy="4167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/>
              <a:t>Claudia Nicholls</a:t>
            </a:r>
          </a:p>
          <a:p>
            <a:pPr marL="0" indent="0">
              <a:buNone/>
            </a:pPr>
            <a:r>
              <a:rPr lang="en-GB" sz="2400" dirty="0"/>
              <a:t>Chief Customer Officer, </a:t>
            </a:r>
            <a:r>
              <a:rPr lang="en-GB" sz="2400" dirty="0" err="1"/>
              <a:t>Simplyhealth</a:t>
            </a: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600" b="1" dirty="0"/>
              <a:t>Mariella </a:t>
            </a:r>
            <a:r>
              <a:rPr lang="en-GB" sz="2600" b="1" dirty="0" err="1"/>
              <a:t>Frostrup</a:t>
            </a:r>
            <a:endParaRPr lang="en-GB" sz="2600" b="1" dirty="0"/>
          </a:p>
          <a:p>
            <a:pPr marL="0" indent="0">
              <a:buNone/>
            </a:pPr>
            <a:r>
              <a:rPr lang="en-GB" sz="2400" dirty="0"/>
              <a:t>Menopause Employment Ambassador, </a:t>
            </a:r>
          </a:p>
          <a:p>
            <a:pPr marL="0" indent="0">
              <a:buNone/>
            </a:pPr>
            <a:r>
              <a:rPr lang="en-GB" sz="2400" dirty="0"/>
              <a:t>Department for Work and Pensions (UK Government)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600" b="1" dirty="0"/>
              <a:t>Kevin Lyons</a:t>
            </a:r>
          </a:p>
          <a:p>
            <a:pPr marL="0" indent="0">
              <a:buNone/>
            </a:pPr>
            <a:r>
              <a:rPr lang="en-GB" sz="2400" dirty="0"/>
              <a:t>Senior HR Manager, Pearson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846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1193966" y="886754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j-ea"/>
                <a:cs typeface="+mj-cs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692019" y="5229276"/>
            <a:ext cx="9162027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75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/>
                <a:ea typeface="+mj-ea"/>
                <a:cs typeface="+mj-cs"/>
              </a:rPr>
              <a:t>cipd.org/uk/membership/member-benefits/</a:t>
            </a:r>
            <a:endParaRPr kumimoji="0" lang="en-GB" sz="3375" b="1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Arial Nova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3065096" y="2917785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Wellbeing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4580886" y="2917785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6096676" y="2917785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Communities and branches</a:t>
              </a:r>
              <a:endParaRPr kumimoji="0" lang="en-GB" sz="1350" b="1" i="1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7612466" y="2917785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1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 Management</a:t>
              </a: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2375452" y="4517395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3891241" y="4517395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5407031" y="4517395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6922821" y="4517395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8438611" y="4517395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marL="0" marR="0" lvl="0" indent="0" algn="ctr" defTabSz="6000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>
                  <a:ln>
                    <a:noFill/>
                  </a:ln>
                  <a:solidFill>
                    <a:srgbClr val="520D5D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355" y="1918784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35" y="1939602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145" y="1939602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00" y="3518394"/>
            <a:ext cx="999000" cy="999000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213" y="1923268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144" y="3535722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E4192-3D28-764D-0239-EB304D5A2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234A0E7-8C46-257D-71A8-9EF7DF7ECA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8" t="1362" r="2397"/>
          <a:stretch>
            <a:fillRect/>
          </a:stretch>
        </p:blipFill>
        <p:spPr>
          <a:xfrm>
            <a:off x="1983035" y="1894901"/>
            <a:ext cx="3051673" cy="393115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6A3B2513-8C71-3895-0667-2DFC795B21F7}"/>
              </a:ext>
            </a:extLst>
          </p:cNvPr>
          <p:cNvSpPr txBox="1">
            <a:spLocks/>
          </p:cNvSpPr>
          <p:nvPr/>
        </p:nvSpPr>
        <p:spPr>
          <a:xfrm>
            <a:off x="831489" y="592278"/>
            <a:ext cx="7886700" cy="6966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ea typeface="+mj-ea"/>
                <a:cs typeface="+mj-cs"/>
              </a:rPr>
              <a:t>Health and wellbeing at work 2025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DD9F536-3F33-D5F9-CAEB-8B3458346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904" y="1759596"/>
            <a:ext cx="5854495" cy="40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7657E-48AB-5709-289E-6B39C5E16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8217" y="1816925"/>
            <a:ext cx="4548642" cy="2303812"/>
          </a:xfrm>
        </p:spPr>
        <p:txBody>
          <a:bodyPr>
            <a:normAutofit/>
          </a:bodyPr>
          <a:lstStyle/>
          <a:p>
            <a:r>
              <a:rPr lang="en-GB" sz="4000" b="1" dirty="0"/>
              <a:t>Questions</a:t>
            </a:r>
          </a:p>
          <a:p>
            <a:r>
              <a:rPr lang="en-GB" dirty="0"/>
              <a:t>Please share any questions you have for our panellists using the Q&amp;A tab.</a:t>
            </a:r>
          </a:p>
        </p:txBody>
      </p:sp>
    </p:spTree>
    <p:extLst>
      <p:ext uri="{BB962C8B-B14F-4D97-AF65-F5344CB8AC3E}">
        <p14:creationId xmlns:p14="http://schemas.microsoft.com/office/powerpoint/2010/main" val="133481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20DF2-0219-0EA3-8C8B-10BC4A253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571FD5F-F525-110F-51B8-62D3D701B3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65" t="1362" r="6684"/>
          <a:stretch>
            <a:fillRect/>
          </a:stretch>
        </p:blipFill>
        <p:spPr>
          <a:xfrm>
            <a:off x="548364" y="335674"/>
            <a:ext cx="1962807" cy="2763897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2DECB99-050F-AB33-76A5-F154560DE959}"/>
              </a:ext>
            </a:extLst>
          </p:cNvPr>
          <p:cNvSpPr txBox="1">
            <a:spLocks/>
          </p:cNvSpPr>
          <p:nvPr/>
        </p:nvSpPr>
        <p:spPr>
          <a:xfrm>
            <a:off x="6526710" y="1283969"/>
            <a:ext cx="4738766" cy="7591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Reports and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2C324-E9F3-915F-19C1-064670E6C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701" y="335674"/>
            <a:ext cx="1962807" cy="276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B29EC-46BA-59F9-3216-762DA36C41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95" r="5757" b="6903"/>
          <a:stretch>
            <a:fillRect/>
          </a:stretch>
        </p:blipFill>
        <p:spPr>
          <a:xfrm>
            <a:off x="2873566" y="3359735"/>
            <a:ext cx="1971266" cy="267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8F743-AA4B-E553-367D-8841CF462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67" y="3358694"/>
            <a:ext cx="1970515" cy="26889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EFB5D9-ABDE-F62D-3BD1-089F30E3DD5E}"/>
              </a:ext>
            </a:extLst>
          </p:cNvPr>
          <p:cNvSpPr txBox="1">
            <a:spLocks/>
          </p:cNvSpPr>
          <p:nvPr/>
        </p:nvSpPr>
        <p:spPr>
          <a:xfrm>
            <a:off x="3856379" y="6443452"/>
            <a:ext cx="4476438" cy="409385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85800">
              <a:defRPr/>
            </a:pPr>
            <a:r>
              <a:rPr lang="en-GB" sz="2400" b="1" dirty="0">
                <a:solidFill>
                  <a:srgbClr val="520D5D"/>
                </a:solidFill>
              </a:rPr>
              <a:t>cipd.org/uk/topics/wellbeing/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20D5D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A0DD4F-B422-ADB0-6ED6-9925FA2BBD01}"/>
              </a:ext>
            </a:extLst>
          </p:cNvPr>
          <p:cNvGrpSpPr/>
          <p:nvPr/>
        </p:nvGrpSpPr>
        <p:grpSpPr>
          <a:xfrm>
            <a:off x="7810243" y="3758429"/>
            <a:ext cx="2171700" cy="2171700"/>
            <a:chOff x="7805269" y="3358694"/>
            <a:chExt cx="2171700" cy="2171700"/>
          </a:xfrm>
        </p:grpSpPr>
        <p:pic>
          <p:nvPicPr>
            <p:cNvPr id="2" name="Picture 1" descr="A qr code with a few black squares&#10;&#10;AI-generated content may be incorrect.">
              <a:extLst>
                <a:ext uri="{FF2B5EF4-FFF2-40B4-BE49-F238E27FC236}">
                  <a16:creationId xmlns:a16="http://schemas.microsoft.com/office/drawing/2014/main" id="{F0E87A45-F552-25FC-4BCB-8EDF5385F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3713" y="3485876"/>
              <a:ext cx="1954811" cy="191733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8D150A-C323-6584-010D-4042037AB7AF}"/>
                </a:ext>
              </a:extLst>
            </p:cNvPr>
            <p:cNvSpPr/>
            <p:nvPr/>
          </p:nvSpPr>
          <p:spPr>
            <a:xfrm>
              <a:off x="7805269" y="3358694"/>
              <a:ext cx="2171700" cy="2171700"/>
            </a:xfrm>
            <a:prstGeom prst="rect">
              <a:avLst/>
            </a:prstGeom>
            <a:noFill/>
            <a:ln w="38100">
              <a:solidFill>
                <a:srgbClr val="660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FEC455C-4C2F-D3EA-1689-BCF50E3CB280}"/>
              </a:ext>
            </a:extLst>
          </p:cNvPr>
          <p:cNvSpPr txBox="1">
            <a:spLocks/>
          </p:cNvSpPr>
          <p:nvPr/>
        </p:nvSpPr>
        <p:spPr>
          <a:xfrm>
            <a:off x="6241375" y="2118701"/>
            <a:ext cx="5309434" cy="13102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Explore our resources to learn about the business benefits of championing worker wellbeing and find out how to promote initiatives in your organisation. </a:t>
            </a:r>
          </a:p>
        </p:txBody>
      </p:sp>
    </p:spTree>
    <p:extLst>
      <p:ext uri="{BB962C8B-B14F-4D97-AF65-F5344CB8AC3E}">
        <p14:creationId xmlns:p14="http://schemas.microsoft.com/office/powerpoint/2010/main" val="14452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D3476ACE-1EB6-C07B-0A18-A31FEEC4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36681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6.xml><?xml version="1.0" encoding="utf-8"?>
<a:theme xmlns:a="http://schemas.openxmlformats.org/drawingml/2006/main" name="1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Warm template">
      <a:dk1>
        <a:srgbClr val="3D1152"/>
      </a:dk1>
      <a:lt1>
        <a:sysClr val="window" lastClr="FFFFFF"/>
      </a:lt1>
      <a:dk2>
        <a:srgbClr val="3D1152"/>
      </a:dk2>
      <a:lt2>
        <a:srgbClr val="FFFFFF"/>
      </a:lt2>
      <a:accent1>
        <a:srgbClr val="FF4E27"/>
      </a:accent1>
      <a:accent2>
        <a:srgbClr val="CFC1B4"/>
      </a:accent2>
      <a:accent3>
        <a:srgbClr val="3D1152"/>
      </a:accent3>
      <a:accent4>
        <a:srgbClr val="EAE5E0"/>
      </a:accent4>
      <a:accent5>
        <a:srgbClr val="202020"/>
      </a:accent5>
      <a:accent6>
        <a:srgbClr val="FFB701"/>
      </a:accent6>
      <a:hlink>
        <a:srgbClr val="3D1152"/>
      </a:hlink>
      <a:folHlink>
        <a:srgbClr val="3D1152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rm PPT Widescreen-template  -  Read-Only" id="{2D42EE23-A566-4B53-97BB-9BE7770C3CC5}" vid="{E65E7F20-E030-419E-81CB-9AC59A0A7C90}"/>
    </a:ext>
  </a:extLst>
</a:theme>
</file>

<file path=ppt/theme/theme9.xml><?xml version="1.0" encoding="utf-8"?>
<a:theme xmlns:a="http://schemas.openxmlformats.org/drawingml/2006/main" name="2_Office Theme">
  <a:themeElements>
    <a:clrScheme name="ABF">
      <a:dk1>
        <a:srgbClr val="000000"/>
      </a:dk1>
      <a:lt1>
        <a:srgbClr val="FFFFFF"/>
      </a:lt1>
      <a:dk2>
        <a:srgbClr val="D0043C"/>
      </a:dk2>
      <a:lt2>
        <a:srgbClr val="58676D"/>
      </a:lt2>
      <a:accent1>
        <a:srgbClr val="B7BDC2"/>
      </a:accent1>
      <a:accent2>
        <a:srgbClr val="0EAC98"/>
      </a:accent2>
      <a:accent3>
        <a:srgbClr val="AF1870"/>
      </a:accent3>
      <a:accent4>
        <a:srgbClr val="0A8B32"/>
      </a:accent4>
      <a:accent5>
        <a:srgbClr val="F28A20"/>
      </a:accent5>
      <a:accent6>
        <a:srgbClr val="00A5CE"/>
      </a:accent6>
      <a:hlink>
        <a:srgbClr val="58676D"/>
      </a:hlink>
      <a:folHlink>
        <a:srgbClr val="D0043C"/>
      </a:folHlink>
    </a:clrScheme>
    <a:fontScheme name="ABF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F_Presentation.potx" id="{B96091C6-9DAB-4EA3-8C72-1B29CCE0C699}" vid="{CAE8C2E5-C2C2-4AAA-A7DF-DDBBA85C18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825fbd1-6913-49c3-868d-f4f551b0d002" xsi:nil="true"/>
    <_ip_UnifiedCompliancePolicyProperties xmlns="http://schemas.microsoft.com/sharepoint/v3" xsi:nil="true"/>
    <lcf76f155ced4ddcb4097134ff3c332f xmlns="4b609c92-c15c-4699-bf41-54add0c179fe">
      <Terms xmlns="http://schemas.microsoft.com/office/infopath/2007/PartnerControls"/>
    </lcf76f155ced4ddcb4097134ff3c332f>
    <Date xmlns="4b609c92-c15c-4699-bf41-54add0c179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348032404144EB291CD6E1781DE7F" ma:contentTypeVersion="21" ma:contentTypeDescription="Create a new document." ma:contentTypeScope="" ma:versionID="3a7bf1d72a28b82fcb2987a95853d100">
  <xsd:schema xmlns:xsd="http://www.w3.org/2001/XMLSchema" xmlns:xs="http://www.w3.org/2001/XMLSchema" xmlns:p="http://schemas.microsoft.com/office/2006/metadata/properties" xmlns:ns1="http://schemas.microsoft.com/sharepoint/v3" xmlns:ns2="4b609c92-c15c-4699-bf41-54add0c179fe" xmlns:ns3="0825fbd1-6913-49c3-868d-f4f551b0d002" targetNamespace="http://schemas.microsoft.com/office/2006/metadata/properties" ma:root="true" ma:fieldsID="03ba9543f02c41addd17e7616e68afe6" ns1:_="" ns2:_="" ns3:_="">
    <xsd:import namespace="http://schemas.microsoft.com/sharepoint/v3"/>
    <xsd:import namespace="4b609c92-c15c-4699-bf41-54add0c179fe"/>
    <xsd:import namespace="0825fbd1-6913-49c3-868d-f4f551b0d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Da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09c92-c15c-4699-bf41-54add0c17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d20aa-0221-4162-a930-0a2b945759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7" nillable="true" ma:displayName="Date " ma:format="DateOnly" ma:internalName="Date">
      <xsd:simpleType>
        <xsd:restriction base="dms:DateTim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5fbd1-6913-49c3-868d-f4f551b0d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509318-c8c0-4a16-9cb4-ec8859797bc5}" ma:internalName="TaxCatchAll" ma:showField="CatchAllData" ma:web="0825fbd1-6913-49c3-868d-f4f551b0d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2CD7FC-4E28-47BB-9285-C770616D7768}">
  <ds:schemaRefs>
    <ds:schemaRef ds:uri="0825fbd1-6913-49c3-868d-f4f551b0d002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4b609c92-c15c-4699-bf41-54add0c179fe"/>
    <ds:schemaRef ds:uri="http://schemas.microsoft.com/office/2006/documentManagement/types"/>
    <ds:schemaRef ds:uri="http://schemas.microsoft.com/sharepoint/v3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B8C827-CB26-450E-848C-C62867C18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68885A-1DC2-4CD7-82E6-C984ABFD5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609c92-c15c-4699-bf41-54add0c179fe"/>
    <ds:schemaRef ds:uri="0825fbd1-6913-49c3-868d-f4f551b0d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1887</TotalTime>
  <Words>157</Words>
  <Application>Microsoft Office PowerPoint</Application>
  <PresentationFormat>Widescreen</PresentationFormat>
  <Paragraphs>38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Arial Nova</vt:lpstr>
      <vt:lpstr>Calibri</vt:lpstr>
      <vt:lpstr>Calibri Light</vt:lpstr>
      <vt:lpstr>Symbol</vt:lpstr>
      <vt:lpstr>Trebuchet MS</vt:lpstr>
      <vt:lpstr>Wingdings</vt:lpstr>
      <vt:lpstr>CIPD WhiteDottedPattern</vt:lpstr>
      <vt:lpstr>CIPD PurpleDottedPattern</vt:lpstr>
      <vt:lpstr>CIPD SlateDottedPattern</vt:lpstr>
      <vt:lpstr>CIPD WhitePlain</vt:lpstr>
      <vt:lpstr>Investec 4x3 Template</vt:lpstr>
      <vt:lpstr>1_CIPD WhiteDottedPattern</vt:lpstr>
      <vt:lpstr>2_CIPD PurpleDottedPattern</vt:lpstr>
      <vt:lpstr>Office Theme</vt:lpstr>
      <vt:lpstr>2_Office Theme</vt:lpstr>
      <vt:lpstr>Empowering workplaces by championing women's health and reproductive health</vt:lpstr>
      <vt:lpstr>Welcome</vt:lpstr>
      <vt:lpstr>Today’s speakers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Becikova</dc:creator>
  <cp:lastModifiedBy>Kristian Adams</cp:lastModifiedBy>
  <cp:revision>4</cp:revision>
  <dcterms:created xsi:type="dcterms:W3CDTF">2014-12-02T11:31:52Z</dcterms:created>
  <dcterms:modified xsi:type="dcterms:W3CDTF">2025-09-15T08:54:46Z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0x010100ED5348032404144EB291CD6E1781DE7F</vt:lpwstr>
  </property>
  <property fmtid="{D5CDD505-2E9C-101B-9397-08002B2CF9AE}" pid="3" name="MediaServiceImageTags">
    <vt:lpwstr/>
  </property>
</Properties>
</file>