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8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9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0.xml" ContentType="application/vnd.openxmlformats-officedocument.theme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3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4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5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6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7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18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19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20.xml" ContentType="application/vnd.openxmlformats-officedocument.theme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4"/>
    <p:sldMasterId id="2147483713" r:id="rId5"/>
    <p:sldMasterId id="2147483741" r:id="rId6"/>
    <p:sldMasterId id="2147483727" r:id="rId7"/>
    <p:sldMasterId id="2147483760" r:id="rId8"/>
    <p:sldMasterId id="2147483775" r:id="rId9"/>
    <p:sldMasterId id="2147483792" r:id="rId10"/>
    <p:sldMasterId id="2147483804" r:id="rId11"/>
    <p:sldMasterId id="2147483824" r:id="rId12"/>
    <p:sldMasterId id="2147483839" r:id="rId13"/>
    <p:sldMasterId id="2147483846" r:id="rId14"/>
    <p:sldMasterId id="2147483838" r:id="rId15"/>
    <p:sldMasterId id="2147483689" r:id="rId16"/>
    <p:sldMasterId id="2147483660" r:id="rId17"/>
    <p:sldMasterId id="2147483905" r:id="rId18"/>
    <p:sldMasterId id="2147483923" r:id="rId19"/>
    <p:sldMasterId id="2147483961" r:id="rId20"/>
    <p:sldMasterId id="2147483975" r:id="rId21"/>
    <p:sldMasterId id="2147483992" r:id="rId22"/>
    <p:sldMasterId id="2147484007" r:id="rId23"/>
    <p:sldMasterId id="2147484024" r:id="rId24"/>
    <p:sldMasterId id="2147484060" r:id="rId25"/>
  </p:sldMasterIdLst>
  <p:notesMasterIdLst>
    <p:notesMasterId r:id="rId40"/>
  </p:notesMasterIdLst>
  <p:sldIdLst>
    <p:sldId id="263" r:id="rId26"/>
    <p:sldId id="271" r:id="rId27"/>
    <p:sldId id="711" r:id="rId28"/>
    <p:sldId id="699" r:id="rId29"/>
    <p:sldId id="700" r:id="rId30"/>
    <p:sldId id="706" r:id="rId31"/>
    <p:sldId id="720" r:id="rId32"/>
    <p:sldId id="721" r:id="rId33"/>
    <p:sldId id="722" r:id="rId34"/>
    <p:sldId id="723" r:id="rId35"/>
    <p:sldId id="724" r:id="rId36"/>
    <p:sldId id="838840825" r:id="rId37"/>
    <p:sldId id="838840826" r:id="rId38"/>
    <p:sldId id="698" r:id="rId39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2449FF-64CF-4943-82F4-4F55E7F8F7E1}">
          <p14:sldIdLst>
            <p14:sldId id="263"/>
            <p14:sldId id="271"/>
            <p14:sldId id="711"/>
            <p14:sldId id="699"/>
            <p14:sldId id="700"/>
            <p14:sldId id="706"/>
            <p14:sldId id="720"/>
            <p14:sldId id="721"/>
            <p14:sldId id="722"/>
            <p14:sldId id="723"/>
            <p14:sldId id="724"/>
            <p14:sldId id="838840825"/>
            <p14:sldId id="838840826"/>
            <p14:sldId id="6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23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le Munroe" initials="DM" lastIdx="4" clrIdx="0">
    <p:extLst>
      <p:ext uri="{19B8F6BF-5375-455C-9EA6-DF929625EA0E}">
        <p15:presenceInfo xmlns:p15="http://schemas.microsoft.com/office/powerpoint/2012/main" userId="S::danielle.munroe@cipd.co.uk::2236ad1d-c9ef-4687-88f3-5922db8f1832" providerId="AD"/>
      </p:ext>
    </p:extLst>
  </p:cmAuthor>
  <p:cmAuthor id="2" name="Hardcastle, Mia E (PG/T - Surrey Business Schl)" initials="HME(SBS" lastIdx="1" clrIdx="1">
    <p:extLst>
      <p:ext uri="{19B8F6BF-5375-455C-9EA6-DF929625EA0E}">
        <p15:presenceInfo xmlns:p15="http://schemas.microsoft.com/office/powerpoint/2012/main" userId="Hardcastle, Mia E (PG/T - Surrey Business Schl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D5D"/>
    <a:srgbClr val="A991BC"/>
    <a:srgbClr val="8B6AA2"/>
    <a:srgbClr val="58595B"/>
    <a:srgbClr val="DB1D52"/>
    <a:srgbClr val="DBD3E5"/>
    <a:srgbClr val="B8BABC"/>
    <a:srgbClr val="DADBDC"/>
    <a:srgbClr val="97999C"/>
    <a:srgbClr val="E68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4DD746-00D2-4C0B-84B8-410E8A15DC38}" v="20" dt="2022-03-02T18:46:41.7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460" y="48"/>
      </p:cViewPr>
      <p:guideLst>
        <p:guide orient="horz" pos="2409"/>
        <p:guide pos="2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9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microsoft.com/office/2015/10/relationships/revisionInfo" Target="revisionInfo.xml"/><Relationship Id="rId20" Type="http://schemas.openxmlformats.org/officeDocument/2006/relationships/slideMaster" Target="slideMasters/slideMaster17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9810C-90C5-4D73-9CBA-F699AE2D2E33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8300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ACFDB-760C-482D-8FF6-2AB217B58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01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B1F78-C374-4071-8C46-5818C6DD97A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236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B1F78-C374-4071-8C46-5818C6DD97A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9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ACFDB-760C-482D-8FF6-2AB217B5887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77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0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.xml"/><Relationship Id="rId4" Type="http://schemas.openxmlformats.org/officeDocument/2006/relationships/image" Target="../media/image59.png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4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5.xml"/><Relationship Id="rId4" Type="http://schemas.openxmlformats.org/officeDocument/2006/relationships/image" Target="../media/image62.png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7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8.xml"/><Relationship Id="rId4" Type="http://schemas.openxmlformats.org/officeDocument/2006/relationships/image" Target="../media/image65.png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9.xml"/><Relationship Id="rId4" Type="http://schemas.openxmlformats.org/officeDocument/2006/relationships/image" Target="../media/image66.png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0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1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2.xml"/><Relationship Id="rId4" Type="http://schemas.openxmlformats.org/officeDocument/2006/relationships/image" Target="../media/image67.png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3.xml"/><Relationship Id="rId4" Type="http://schemas.openxmlformats.org/officeDocument/2006/relationships/image" Target="../media/image67.png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4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5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7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8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19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0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1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2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3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4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5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7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8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29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0.xml"/><Relationship Id="rId4" Type="http://schemas.openxmlformats.org/officeDocument/2006/relationships/image" Target="../media/image59.png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1.xml"/><Relationship Id="rId4" Type="http://schemas.openxmlformats.org/officeDocument/2006/relationships/image" Target="../media/image59.png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2.xml"/><Relationship Id="rId4" Type="http://schemas.openxmlformats.org/officeDocument/2006/relationships/image" Target="../media/image59.png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3.xml"/><Relationship Id="rId4" Type="http://schemas.openxmlformats.org/officeDocument/2006/relationships/image" Target="../media/image59.png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4.xml"/><Relationship Id="rId4" Type="http://schemas.openxmlformats.org/officeDocument/2006/relationships/image" Target="../media/image59.png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5.xml"/><Relationship Id="rId4" Type="http://schemas.openxmlformats.org/officeDocument/2006/relationships/image" Target="../media/image59.png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6.xml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01"/>
            <a:ext cx="9144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22302" cy="8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457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&amp; entertain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40262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31526"/>
          <a:stretch>
            <a:fillRect/>
          </a:stretch>
        </p:blipFill>
        <p:spPr>
          <a:xfrm>
            <a:off x="4396815" y="0"/>
            <a:ext cx="4747185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14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essional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04258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28084"/>
          <a:stretch>
            <a:fillRect/>
          </a:stretch>
        </p:blipFill>
        <p:spPr>
          <a:xfrm>
            <a:off x="4202435" y="0"/>
            <a:ext cx="4941565" cy="6871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5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tail, fashion &amp; hospita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18660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29597"/>
          <a:stretch>
            <a:fillRect/>
          </a:stretch>
        </p:blipFill>
        <p:spPr>
          <a:xfrm>
            <a:off x="4306370" y="0"/>
            <a:ext cx="4837630" cy="6871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51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o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33061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27175"/>
          <a:stretch>
            <a:fillRect/>
          </a:stretch>
        </p:blipFill>
        <p:spPr>
          <a:xfrm>
            <a:off x="4139952" y="0"/>
            <a:ext cx="5004048" cy="6871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43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18660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27099"/>
          <a:stretch>
            <a:fillRect/>
          </a:stretch>
        </p:blipFill>
        <p:spPr>
          <a:xfrm>
            <a:off x="4151287" y="0"/>
            <a:ext cx="4992713" cy="6871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20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53" r="50207"/>
          <a:stretch/>
        </p:blipFill>
        <p:spPr>
          <a:xfrm>
            <a:off x="4055121" y="-1"/>
            <a:ext cx="5088880" cy="51147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2814424"/>
            <a:ext cx="4186602" cy="886397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3884798"/>
            <a:ext cx="4190999" cy="246221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  <a:lvl2pPr>
              <a:spcBef>
                <a:spcPts val="3000"/>
              </a:spcBef>
              <a:defRPr sz="10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81001" y="-1"/>
            <a:ext cx="2822847" cy="24371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b" anchorCtr="0"/>
          <a:lstStyle/>
          <a:p>
            <a:pPr algn="l"/>
            <a:endParaRPr lang="en-GB" sz="7200" b="1">
              <a:solidFill>
                <a:schemeClr val="bg1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555776" y="6566325"/>
            <a:ext cx="620282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Copyright 2016 © Lewis Silkin LLP. All Rights Reserved. lewissilkin.com	</a:t>
            </a:r>
            <a:fld id="{8997EE35-0505-4E8B-8EED-B674149DBCD9}" type="slidenum">
              <a:rPr lang="en-GB" sz="900" b="1" smtClean="0">
                <a:solidFill>
                  <a:schemeClr val="tx1"/>
                </a:solidFill>
              </a:rPr>
              <a:pPr algn="r" defTabSz="927100"/>
              <a:t>‹#›</a:t>
            </a:fld>
            <a:endParaRPr lang="en-GB" sz="900" b="1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329181"/>
            <a:ext cx="1171328" cy="1107996"/>
          </a:xfrm>
        </p:spPr>
        <p:txBody>
          <a:bodyPr wrap="none" lIns="144000" tIns="0" bIns="0" anchor="b" anchorCtr="0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060655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2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688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5763" y="1963866"/>
            <a:ext cx="8377237" cy="429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5103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95135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996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68689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11192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010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9021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95135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8571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397" y="952970"/>
            <a:ext cx="8373207" cy="387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0758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6" y="1963866"/>
            <a:ext cx="4618651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360204" y="1944688"/>
            <a:ext cx="3398400" cy="136207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360204" y="4116114"/>
            <a:ext cx="3398400" cy="136207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8"/>
          <p:cNvSpPr txBox="1">
            <a:spLocks/>
          </p:cNvSpPr>
          <p:nvPr userDrawn="1"/>
        </p:nvSpPr>
        <p:spPr>
          <a:xfrm>
            <a:off x="5360204" y="5478189"/>
            <a:ext cx="33984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514886" y="5605542"/>
            <a:ext cx="3248114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5360204" y="3307337"/>
            <a:ext cx="33984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514886" y="3412738"/>
            <a:ext cx="3248114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0995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call out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95536" y="194468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95536" y="252068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440831" y="204979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3261752" y="194272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261752" y="251872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3307047" y="204783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6055517" y="194272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055517" y="251872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>
            <a:off x="6100812" y="204783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5" b="50296"/>
          <a:stretch/>
        </p:blipFill>
        <p:spPr>
          <a:xfrm>
            <a:off x="6074989" y="4460683"/>
            <a:ext cx="2693555" cy="1355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5065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 callout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261752" y="194272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261752" y="251872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3307047" y="204783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6055517" y="194272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055517" y="251872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>
            <a:off x="6100812" y="204783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5" b="50296"/>
          <a:stretch/>
        </p:blipFill>
        <p:spPr>
          <a:xfrm>
            <a:off x="6074989" y="4460683"/>
            <a:ext cx="2693555" cy="1355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9240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 call out 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6055517" y="194272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055517" y="251872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>
            <a:off x="6100812" y="204783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5" b="50296"/>
          <a:stretch/>
        </p:blipFill>
        <p:spPr>
          <a:xfrm>
            <a:off x="6074989" y="4460683"/>
            <a:ext cx="2693555" cy="1355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3071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375455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sz="1800">
              <a:solidFill>
                <a:srgbClr val="1D252D"/>
              </a:solidFill>
            </a:endParaRPr>
          </a:p>
        </p:txBody>
      </p:sp>
      <p:pic>
        <p:nvPicPr>
          <p:cNvPr id="1026" name="Picture 2" descr="M:\Central Marketing File (2016)\Central Team\Brand\Logos\MASTER LOGOS\Ius Laboris\NEW UK LOGO\IusLaboris-UK_Logo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89240"/>
            <a:ext cx="2412644" cy="34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66"/>
          <a:stretch/>
        </p:blipFill>
        <p:spPr>
          <a:xfrm>
            <a:off x="4752528" y="0"/>
            <a:ext cx="4391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80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5121" y="-1"/>
            <a:ext cx="5088880" cy="51147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2814424"/>
            <a:ext cx="4186602" cy="886397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3884798"/>
            <a:ext cx="4190999" cy="246221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  <a:lvl2pPr>
              <a:spcBef>
                <a:spcPts val="3000"/>
              </a:spcBef>
              <a:defRPr sz="10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81001" y="-1"/>
            <a:ext cx="2822847" cy="24371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b" anchorCtr="0"/>
          <a:lstStyle/>
          <a:p>
            <a:pPr defTabSz="914400"/>
            <a:endParaRPr lang="en-GB" sz="7200" b="1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555776" y="6566325"/>
            <a:ext cx="620282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lewissilkin.com	</a:t>
            </a:r>
            <a:fld id="{8997EE35-0505-4E8B-8EED-B674149DBCD9}" type="slidenum">
              <a:rPr lang="en-GB" smtClean="0">
                <a:solidFill>
                  <a:srgbClr val="1D252D"/>
                </a:solidFill>
              </a:rPr>
              <a:pPr algn="r" defTabSz="927100"/>
              <a:t>‹#›</a:t>
            </a:fld>
            <a:endParaRPr lang="en-GB">
              <a:solidFill>
                <a:srgbClr val="1D252D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329181"/>
            <a:ext cx="1171328" cy="1107996"/>
          </a:xfrm>
        </p:spPr>
        <p:txBody>
          <a:bodyPr wrap="none" lIns="144000" tIns="0" bIns="0" anchor="b" anchorCtr="0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801877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2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311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5763" y="1963866"/>
            <a:ext cx="8377237" cy="429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59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5787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95135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08392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68689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11192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8278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95135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1967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397" y="952970"/>
            <a:ext cx="8373207" cy="387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482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6" y="1963866"/>
            <a:ext cx="4618651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360204" y="1944688"/>
            <a:ext cx="3398400" cy="136207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360204" y="4116114"/>
            <a:ext cx="3398400" cy="136207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8"/>
          <p:cNvSpPr txBox="1">
            <a:spLocks/>
          </p:cNvSpPr>
          <p:nvPr userDrawn="1"/>
        </p:nvSpPr>
        <p:spPr>
          <a:xfrm>
            <a:off x="5360204" y="5478189"/>
            <a:ext cx="33984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rgbClr val="1D252D"/>
              </a:solidFill>
            </a:endParaRP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514886" y="5605542"/>
            <a:ext cx="3248114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5360204" y="3307337"/>
            <a:ext cx="33984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rgbClr val="1D252D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514886" y="3412738"/>
            <a:ext cx="3248114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66343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2372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8410" y="1032406"/>
            <a:ext cx="3741200" cy="931862"/>
          </a:xfrm>
        </p:spPr>
        <p:txBody>
          <a:bodyPr/>
          <a:lstStyle>
            <a:lvl1pPr>
              <a:defRPr sz="2400">
                <a:solidFill>
                  <a:srgbClr val="333333"/>
                </a:solidFill>
              </a:defRPr>
            </a:lvl1pPr>
          </a:lstStyle>
          <a:p>
            <a:r>
              <a:rPr lang="fr-FR" noProof="0"/>
              <a:t>Click to edit Master title style</a:t>
            </a:r>
            <a:endParaRPr lang="en-GB" noProof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1168410" y="1966080"/>
            <a:ext cx="3750724" cy="2019300"/>
          </a:xfr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33333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GB" noProof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10313"/>
            <a:ext cx="2133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88391D9D-3658-42C8-BFC4-F41C0D380B8B}" type="slidenum">
              <a:rPr lang="en-GB" altLang="en-US" sz="1800">
                <a:solidFill>
                  <a:srgbClr val="1D252D"/>
                </a:solidFill>
              </a:rPr>
              <a:pPr defTabSz="914400">
                <a:defRPr/>
              </a:pPr>
              <a:t>‹#›</a:t>
            </a:fld>
            <a:endParaRPr lang="en-GB" altLang="en-US" sz="1800">
              <a:solidFill>
                <a:srgbClr val="1D252D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925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1016000" y="931863"/>
            <a:ext cx="8018463" cy="34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310313"/>
            <a:ext cx="2133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4988F132-23A2-410B-B10A-71145A86DA21}" type="slidenum">
              <a:rPr lang="en-GB" altLang="en-US" sz="1800">
                <a:solidFill>
                  <a:srgbClr val="1D252D"/>
                </a:solidFill>
              </a:rPr>
              <a:pPr defTabSz="914400">
                <a:defRPr/>
              </a:pPr>
              <a:t>‹#›</a:t>
            </a:fld>
            <a:endParaRPr lang="en-GB" altLang="en-US" sz="1800">
              <a:solidFill>
                <a:srgbClr val="1D252D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931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27669" y="1379021"/>
            <a:ext cx="3128433" cy="4135438"/>
          </a:xfrm>
        </p:spPr>
        <p:txBody>
          <a:bodyPr/>
          <a:lstStyle>
            <a:lvl1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1pPr>
            <a:lvl2pPr marL="0" indent="0" algn="l">
              <a:spcBef>
                <a:spcPts val="0"/>
              </a:spcBef>
              <a:defRPr sz="1800">
                <a:solidFill>
                  <a:srgbClr val="333333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08500" y="1379021"/>
            <a:ext cx="4292600" cy="4135438"/>
          </a:xfrm>
        </p:spPr>
        <p:txBody>
          <a:bodyPr/>
          <a:lstStyle>
            <a:lvl1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1pPr>
            <a:lvl2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2pPr>
            <a:lvl3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3pPr>
            <a:lvl4pPr marL="0" indent="0" algn="l">
              <a:spcBef>
                <a:spcPts val="0"/>
              </a:spcBef>
              <a:defRPr sz="1800"/>
            </a:lvl4pPr>
            <a:lvl5pPr marL="0" indent="0" algn="l"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6025" y="570318"/>
            <a:ext cx="7673975" cy="48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310313"/>
            <a:ext cx="2133600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7E08CD16-574D-4480-836C-2F0C8030D1F9}" type="slidenum">
              <a:rPr lang="en-GB" altLang="en-US" sz="1800">
                <a:solidFill>
                  <a:srgbClr val="1D252D"/>
                </a:solidFill>
              </a:rPr>
              <a:pPr defTabSz="914400">
                <a:defRPr/>
              </a:pPr>
              <a:t>‹#›</a:t>
            </a:fld>
            <a:endParaRPr lang="en-GB" altLang="en-US" sz="1800">
              <a:solidFill>
                <a:srgbClr val="1D252D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4495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6"/>
          <p:cNvSpPr txBox="1">
            <a:spLocks noChangeArrowheads="1"/>
          </p:cNvSpPr>
          <p:nvPr userDrawn="1"/>
        </p:nvSpPr>
        <p:spPr bwMode="auto">
          <a:xfrm>
            <a:off x="1143000" y="6323013"/>
            <a:ext cx="46085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900">
                <a:solidFill>
                  <a:srgbClr val="FF1300"/>
                </a:solidFill>
              </a:rPr>
              <a:t>www.iuslaboris.com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fr-FR" sz="900">
              <a:solidFill>
                <a:srgbClr val="FF0000"/>
              </a:solidFill>
            </a:endParaRPr>
          </a:p>
        </p:txBody>
      </p:sp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1150938" y="5708650"/>
            <a:ext cx="53467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 b="1">
                <a:solidFill>
                  <a:srgbClr val="000000"/>
                </a:solidFill>
              </a:rPr>
              <a:t>North America: </a:t>
            </a:r>
            <a:r>
              <a:rPr lang="en-GB" sz="600">
                <a:solidFill>
                  <a:srgbClr val="000000"/>
                </a:solidFill>
              </a:rPr>
              <a:t>Mexico - United States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 b="1">
                <a:solidFill>
                  <a:srgbClr val="000000"/>
                </a:solidFill>
              </a:rPr>
              <a:t>Central &amp; South America: </a:t>
            </a:r>
            <a:r>
              <a:rPr lang="en-GB" sz="600">
                <a:solidFill>
                  <a:srgbClr val="000000"/>
                </a:solidFill>
              </a:rPr>
              <a:t>Argentina - Brazil - Chile - Colombia - Panama - Peru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 b="1">
                <a:solidFill>
                  <a:srgbClr val="000000"/>
                </a:solidFill>
              </a:rPr>
              <a:t>Western Europe: </a:t>
            </a:r>
            <a:r>
              <a:rPr lang="en-GB" sz="600">
                <a:solidFill>
                  <a:srgbClr val="000000"/>
                </a:solidFill>
              </a:rPr>
              <a:t>Austria - Belgium - Cyprus - Denmark - Finland - France - Germany - Greece - Ireland - Italy 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>
                <a:solidFill>
                  <a:srgbClr val="000000"/>
                </a:solidFill>
              </a:rPr>
              <a:t>Luxembourg - Netherlands - Norway - Portugal - Spain - Sweden - Switzerland - United Kingdom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 b="1">
                <a:solidFill>
                  <a:srgbClr val="000000"/>
                </a:solidFill>
              </a:rPr>
              <a:t>Eastern Europe: </a:t>
            </a:r>
            <a:r>
              <a:rPr lang="en-GB" sz="600">
                <a:solidFill>
                  <a:srgbClr val="000000"/>
                </a:solidFill>
              </a:rPr>
              <a:t>Czech Republic - Estonia - Hungary - Latvia - Lithuania - Poland - Romania - Russia - Slovakia - Turkey - Ukraine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 b="1">
                <a:solidFill>
                  <a:srgbClr val="000000"/>
                </a:solidFill>
              </a:rPr>
              <a:t>Middle East &amp; Asia Pacific: </a:t>
            </a:r>
            <a:r>
              <a:rPr lang="en-GB" sz="600">
                <a:solidFill>
                  <a:srgbClr val="000000"/>
                </a:solidFill>
              </a:rPr>
              <a:t>China - India - Israel - Japan - Korea, Republic of - New Zealand - United Arab Emirates</a:t>
            </a:r>
          </a:p>
        </p:txBody>
      </p:sp>
    </p:spTree>
    <p:extLst>
      <p:ext uri="{BB962C8B-B14F-4D97-AF65-F5344CB8AC3E}">
        <p14:creationId xmlns:p14="http://schemas.microsoft.com/office/powerpoint/2010/main" val="599618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359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138A9AE-9A68-4CD9-92F1-92E26CD3AD98}"/>
              </a:ext>
            </a:extLst>
          </p:cNvPr>
          <p:cNvSpPr/>
          <p:nvPr userDrawn="1"/>
        </p:nvSpPr>
        <p:spPr>
          <a:xfrm>
            <a:off x="0" y="-32085"/>
            <a:ext cx="9144000" cy="3492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D9762D-45E2-471A-9D0C-34BBE6F86BC7}"/>
              </a:ext>
            </a:extLst>
          </p:cNvPr>
          <p:cNvSpPr/>
          <p:nvPr userDrawn="1"/>
        </p:nvSpPr>
        <p:spPr>
          <a:xfrm>
            <a:off x="393493" y="4896000"/>
            <a:ext cx="2523716" cy="140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492" y="2278506"/>
            <a:ext cx="2592000" cy="1904418"/>
          </a:xfrm>
          <a:solidFill>
            <a:schemeClr val="bg1"/>
          </a:solidFill>
        </p:spPr>
        <p:txBody>
          <a:bodyPr wrap="square" lIns="288000" tIns="108000" rIns="108000" bIns="0" anchor="t">
            <a:spAutoFit/>
          </a:bodyPr>
          <a:lstStyle>
            <a:lvl1pPr algn="l">
              <a:lnSpc>
                <a:spcPts val="7020"/>
              </a:lnSpc>
              <a:defRPr sz="585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48F01-6AB4-43BE-9CD1-BF2F9829B9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3492" y="3492000"/>
            <a:ext cx="4482000" cy="1404000"/>
          </a:xfrm>
          <a:solidFill>
            <a:schemeClr val="bg1"/>
          </a:solidFill>
        </p:spPr>
        <p:txBody>
          <a:bodyPr wrap="none" lIns="288000" tIns="108000" rIns="108000" bIns="0"/>
          <a:lstStyle>
            <a:lvl1pPr marL="0" indent="0" algn="l">
              <a:lnSpc>
                <a:spcPts val="7020"/>
              </a:lnSpc>
              <a:spcAft>
                <a:spcPts val="0"/>
              </a:spcAft>
              <a:buNone/>
              <a:defRPr sz="58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presentation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9A3E3E-D654-49D1-B228-704BD9D6E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356" y="5267868"/>
            <a:ext cx="2267502" cy="986906"/>
          </a:xfrm>
        </p:spPr>
        <p:txBody>
          <a:bodyPr/>
          <a:lstStyle>
            <a:lvl1pPr marL="0" indent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1pPr>
            <a:lvl2pPr marL="0" indent="0">
              <a:lnSpc>
                <a:spcPts val="1620"/>
              </a:lnSpc>
              <a:spcBef>
                <a:spcPts val="0"/>
              </a:spcBef>
              <a:buNone/>
              <a:defRPr sz="1350"/>
            </a:lvl2pPr>
            <a:lvl3pPr marL="0" indent="0">
              <a:lnSpc>
                <a:spcPts val="1620"/>
              </a:lnSpc>
              <a:spcBef>
                <a:spcPts val="0"/>
              </a:spcBef>
              <a:buNone/>
              <a:defRPr sz="1350"/>
            </a:lvl3pPr>
            <a:lvl4pPr marL="0" indent="0">
              <a:lnSpc>
                <a:spcPts val="1620"/>
              </a:lnSpc>
              <a:spcBef>
                <a:spcPts val="0"/>
              </a:spcBef>
              <a:buNone/>
              <a:defRPr sz="1350"/>
            </a:lvl4pPr>
            <a:lvl5pPr marL="0" indent="0">
              <a:lnSpc>
                <a:spcPts val="1620"/>
              </a:lnSpc>
              <a:spcBef>
                <a:spcPts val="0"/>
              </a:spcBef>
              <a:buNone/>
              <a:defRPr sz="1350"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Job title or organisation in full</a:t>
            </a:r>
          </a:p>
          <a:p>
            <a:pPr lvl="0"/>
            <a:r>
              <a:rPr lang="en-US"/>
              <a:t>DD Month YYYY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5D528E-D56B-4B90-B3F0-42DF04AF535F}"/>
              </a:ext>
            </a:extLst>
          </p:cNvPr>
          <p:cNvSpPr txBox="1"/>
          <p:nvPr userDrawn="1"/>
        </p:nvSpPr>
        <p:spPr>
          <a:xfrm>
            <a:off x="5853573" y="6116275"/>
            <a:ext cx="2887579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 b="1">
                <a:solidFill>
                  <a:schemeClr val="bg1"/>
                </a:solidFill>
              </a:rPr>
              <a:t>equalityhumanrights.com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3600FB-3D67-4519-9FB4-4C8D7BFFFB6C}"/>
              </a:ext>
            </a:extLst>
          </p:cNvPr>
          <p:cNvCxnSpPr/>
          <p:nvPr userDrawn="1"/>
        </p:nvCxnSpPr>
        <p:spPr>
          <a:xfrm>
            <a:off x="559836" y="5142419"/>
            <a:ext cx="1755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412500" y="543600"/>
            <a:ext cx="2330100" cy="795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7575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58B7508-A3A3-4074-85FD-89CFE3FFD498}"/>
              </a:ext>
            </a:extLst>
          </p:cNvPr>
          <p:cNvSpPr/>
          <p:nvPr userDrawn="1"/>
        </p:nvSpPr>
        <p:spPr>
          <a:xfrm>
            <a:off x="0" y="-1"/>
            <a:ext cx="9144000" cy="3502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599" y="2278504"/>
            <a:ext cx="4590000" cy="1404000"/>
          </a:xfrm>
          <a:solidFill>
            <a:schemeClr val="tx2"/>
          </a:solidFill>
          <a:ln>
            <a:noFill/>
          </a:ln>
        </p:spPr>
        <p:txBody>
          <a:bodyPr wrap="none" lIns="288000" tIns="108000" rIns="0" bIns="144000" anchor="t">
            <a:normAutofit/>
          </a:bodyPr>
          <a:lstStyle>
            <a:lvl1pPr algn="l">
              <a:lnSpc>
                <a:spcPts val="7020"/>
              </a:lnSpc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page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48F01-6AB4-43BE-9CD1-BF2F9829B9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9600" y="3671999"/>
            <a:ext cx="4428000" cy="1224001"/>
          </a:xfrm>
          <a:solidFill>
            <a:schemeClr val="tx2"/>
          </a:solidFill>
          <a:ln>
            <a:noFill/>
          </a:ln>
        </p:spPr>
        <p:txBody>
          <a:bodyPr wrap="none" lIns="288000" tIns="108000" rIns="108000" bIns="0">
            <a:normAutofit/>
          </a:bodyPr>
          <a:lstStyle>
            <a:lvl1pPr marL="0" indent="0" algn="l">
              <a:lnSpc>
                <a:spcPts val="5550"/>
              </a:lnSpc>
              <a:spcAft>
                <a:spcPts val="0"/>
              </a:spcAft>
              <a:buNone/>
              <a:defRPr sz="58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lorem ipsum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806CEBA-92B5-4A88-A06E-6A6F9AF9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872" y="6392169"/>
            <a:ext cx="4581257" cy="275831"/>
          </a:xfrm>
        </p:spPr>
        <p:txBody>
          <a:bodyPr/>
          <a:lstStyle/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D7021D9-F093-4199-856C-63BB1FAC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2199" y="6393600"/>
            <a:ext cx="283796" cy="279768"/>
          </a:xfrm>
        </p:spPr>
        <p:txBody>
          <a:bodyPr/>
          <a:lstStyle/>
          <a:p>
            <a:fld id="{B3D29D02-703E-4631-95A9-4E3B059CE6D1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30B28F-B8D4-48EF-B6E1-5E0F32355B19}"/>
              </a:ext>
            </a:extLst>
          </p:cNvPr>
          <p:cNvCxnSpPr/>
          <p:nvPr userDrawn="1"/>
        </p:nvCxnSpPr>
        <p:spPr>
          <a:xfrm>
            <a:off x="399600" y="6322819"/>
            <a:ext cx="8343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400C27C-0F1B-47C4-957B-0F1F42A97A83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277816671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38A9AE-9A68-4CD9-92F1-92E26CD3AD98}"/>
              </a:ext>
            </a:extLst>
          </p:cNvPr>
          <p:cNvSpPr/>
          <p:nvPr userDrawn="1"/>
        </p:nvSpPr>
        <p:spPr>
          <a:xfrm>
            <a:off x="3227471" y="0"/>
            <a:ext cx="5916529" cy="6857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78456FA-F0E9-4DD7-8870-29B134F5B8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7472" y="0"/>
            <a:ext cx="5916529" cy="6857994"/>
          </a:xfrm>
          <a:custGeom>
            <a:avLst/>
            <a:gdLst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511126 w 7888705"/>
              <a:gd name="connsiteY6" fmla="*/ 6346868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60910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205950 w 8094655"/>
              <a:gd name="connsiteY0" fmla="*/ 0 h 6857994"/>
              <a:gd name="connsiteX1" fmla="*/ 8094655 w 8094655"/>
              <a:gd name="connsiteY1" fmla="*/ 0 h 6857994"/>
              <a:gd name="connsiteX2" fmla="*/ 8094655 w 8094655"/>
              <a:gd name="connsiteY2" fmla="*/ 6857994 h 6857994"/>
              <a:gd name="connsiteX3" fmla="*/ 205950 w 8094655"/>
              <a:gd name="connsiteY3" fmla="*/ 6857994 h 6857994"/>
              <a:gd name="connsiteX4" fmla="*/ 205950 w 8094655"/>
              <a:gd name="connsiteY4" fmla="*/ 0 h 6857994"/>
              <a:gd name="connsiteX5" fmla="*/ 521813 w 8094655"/>
              <a:gd name="connsiteY5" fmla="*/ 6317514 h 6857994"/>
              <a:gd name="connsiteX6" fmla="*/ 521388 w 8094655"/>
              <a:gd name="connsiteY6" fmla="*/ 6332636 h 6857994"/>
              <a:gd name="connsiteX7" fmla="*/ 7564479 w 8094655"/>
              <a:gd name="connsiteY7" fmla="*/ 6331431 h 6857994"/>
              <a:gd name="connsiteX8" fmla="*/ 7562097 w 8094655"/>
              <a:gd name="connsiteY8" fmla="*/ 6315820 h 6857994"/>
              <a:gd name="connsiteX9" fmla="*/ 521813 w 809465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88381 w 7888705"/>
              <a:gd name="connsiteY5" fmla="*/ 6320012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88381 w 7888705"/>
              <a:gd name="connsiteY9" fmla="*/ 6320012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20817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48651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1143 w 7888705"/>
              <a:gd name="connsiteY8" fmla="*/ 631582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3094351 w 7888705"/>
              <a:gd name="connsiteY9" fmla="*/ 6318354 h 6857994"/>
              <a:gd name="connsiteX10" fmla="*/ 290879 w 7888705"/>
              <a:gd name="connsiteY10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46612 w 7888705"/>
              <a:gd name="connsiteY8" fmla="*/ 630102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70676 w 7888705"/>
              <a:gd name="connsiteY8" fmla="*/ 6325092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403155 w 7888705"/>
              <a:gd name="connsiteY8" fmla="*/ 6322594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7404 w 7888705"/>
              <a:gd name="connsiteY7" fmla="*/ 6330115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88705" h="6857994">
                <a:moveTo>
                  <a:pt x="0" y="0"/>
                </a:moveTo>
                <a:lnTo>
                  <a:pt x="7888705" y="0"/>
                </a:lnTo>
                <a:lnTo>
                  <a:pt x="7888705" y="6857994"/>
                </a:lnTo>
                <a:lnTo>
                  <a:pt x="0" y="6857994"/>
                </a:lnTo>
                <a:lnTo>
                  <a:pt x="0" y="0"/>
                </a:lnTo>
                <a:close/>
                <a:moveTo>
                  <a:pt x="290879" y="6322510"/>
                </a:moveTo>
                <a:cubicBezTo>
                  <a:pt x="287367" y="6322234"/>
                  <a:pt x="292193" y="6330895"/>
                  <a:pt x="292953" y="6330137"/>
                </a:cubicBezTo>
                <a:lnTo>
                  <a:pt x="7367404" y="6330115"/>
                </a:lnTo>
                <a:cubicBezTo>
                  <a:pt x="7367443" y="6327410"/>
                  <a:pt x="7365641" y="6322801"/>
                  <a:pt x="7365680" y="6320096"/>
                </a:cubicBezTo>
                <a:lnTo>
                  <a:pt x="290879" y="632251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3032" y="1106909"/>
            <a:ext cx="4749916" cy="3024000"/>
          </a:xfrm>
          <a:solidFill>
            <a:schemeClr val="bg1"/>
          </a:solidFill>
          <a:ln>
            <a:noFill/>
          </a:ln>
        </p:spPr>
        <p:txBody>
          <a:bodyPr wrap="square" lIns="288000" tIns="396000" rIns="0" bIns="144000"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ts val="702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50">
                <a:solidFill>
                  <a:schemeClr val="accent2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702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Divider page </a:t>
            </a:r>
            <a:r>
              <a:rPr lang="en-GB"/>
              <a:t>lorem ipsum</a:t>
            </a:r>
            <a:br>
              <a:rPr lang="en-GB"/>
            </a:br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806CEBA-92B5-4A88-A06E-6A6F9AF9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872" y="6392169"/>
            <a:ext cx="4581257" cy="2758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D7021D9-F093-4199-856C-63BB1FAC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2199" y="6393600"/>
            <a:ext cx="283796" cy="2797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D29D02-703E-4631-95A9-4E3B059CE6D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30B28F-B8D4-48EF-B6E1-5E0F32355B19}"/>
              </a:ext>
            </a:extLst>
          </p:cNvPr>
          <p:cNvCxnSpPr/>
          <p:nvPr userDrawn="1"/>
        </p:nvCxnSpPr>
        <p:spPr>
          <a:xfrm>
            <a:off x="399600" y="6322819"/>
            <a:ext cx="26973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400C27C-0F1B-47C4-957B-0F1F42A97A83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14131597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38A9AE-9A68-4CD9-92F1-92E26CD3AD98}"/>
              </a:ext>
            </a:extLst>
          </p:cNvPr>
          <p:cNvSpPr/>
          <p:nvPr userDrawn="1"/>
        </p:nvSpPr>
        <p:spPr>
          <a:xfrm>
            <a:off x="0" y="-4460"/>
            <a:ext cx="9144000" cy="6862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752851-9890-4F7F-B3A0-71FF150E3BF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4460"/>
            <a:ext cx="9153000" cy="6862460"/>
          </a:xfrm>
          <a:custGeom>
            <a:avLst/>
            <a:gdLst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511126 w 7888705"/>
              <a:gd name="connsiteY6" fmla="*/ 6346868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60910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205950 w 8094655"/>
              <a:gd name="connsiteY0" fmla="*/ 0 h 6857994"/>
              <a:gd name="connsiteX1" fmla="*/ 8094655 w 8094655"/>
              <a:gd name="connsiteY1" fmla="*/ 0 h 6857994"/>
              <a:gd name="connsiteX2" fmla="*/ 8094655 w 8094655"/>
              <a:gd name="connsiteY2" fmla="*/ 6857994 h 6857994"/>
              <a:gd name="connsiteX3" fmla="*/ 205950 w 8094655"/>
              <a:gd name="connsiteY3" fmla="*/ 6857994 h 6857994"/>
              <a:gd name="connsiteX4" fmla="*/ 205950 w 8094655"/>
              <a:gd name="connsiteY4" fmla="*/ 0 h 6857994"/>
              <a:gd name="connsiteX5" fmla="*/ 521813 w 8094655"/>
              <a:gd name="connsiteY5" fmla="*/ 6317514 h 6857994"/>
              <a:gd name="connsiteX6" fmla="*/ 521388 w 8094655"/>
              <a:gd name="connsiteY6" fmla="*/ 6332636 h 6857994"/>
              <a:gd name="connsiteX7" fmla="*/ 7564479 w 8094655"/>
              <a:gd name="connsiteY7" fmla="*/ 6331431 h 6857994"/>
              <a:gd name="connsiteX8" fmla="*/ 7562097 w 8094655"/>
              <a:gd name="connsiteY8" fmla="*/ 6315820 h 6857994"/>
              <a:gd name="connsiteX9" fmla="*/ 521813 w 809465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88381 w 7888705"/>
              <a:gd name="connsiteY5" fmla="*/ 6320012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88381 w 7888705"/>
              <a:gd name="connsiteY9" fmla="*/ 6320012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20817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48651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1143 w 7888705"/>
              <a:gd name="connsiteY8" fmla="*/ 631582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3094351 w 7888705"/>
              <a:gd name="connsiteY9" fmla="*/ 6318354 h 6857994"/>
              <a:gd name="connsiteX10" fmla="*/ 290879 w 7888705"/>
              <a:gd name="connsiteY10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46612 w 7888705"/>
              <a:gd name="connsiteY8" fmla="*/ 630102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70676 w 7888705"/>
              <a:gd name="connsiteY8" fmla="*/ 6325092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403155 w 7888705"/>
              <a:gd name="connsiteY8" fmla="*/ 6322594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7404 w 7888705"/>
              <a:gd name="connsiteY7" fmla="*/ 6330115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51170 w 7939875"/>
              <a:gd name="connsiteY0" fmla="*/ 0 h 6857994"/>
              <a:gd name="connsiteX1" fmla="*/ 7939875 w 7939875"/>
              <a:gd name="connsiteY1" fmla="*/ 0 h 6857994"/>
              <a:gd name="connsiteX2" fmla="*/ 7939875 w 7939875"/>
              <a:gd name="connsiteY2" fmla="*/ 6857994 h 6857994"/>
              <a:gd name="connsiteX3" fmla="*/ 0 w 7939875"/>
              <a:gd name="connsiteY3" fmla="*/ 6857994 h 6857994"/>
              <a:gd name="connsiteX4" fmla="*/ 51170 w 7939875"/>
              <a:gd name="connsiteY4" fmla="*/ 0 h 6857994"/>
              <a:gd name="connsiteX5" fmla="*/ 342049 w 7939875"/>
              <a:gd name="connsiteY5" fmla="*/ 6322510 h 6857994"/>
              <a:gd name="connsiteX6" fmla="*/ 344123 w 7939875"/>
              <a:gd name="connsiteY6" fmla="*/ 6330137 h 6857994"/>
              <a:gd name="connsiteX7" fmla="*/ 7418574 w 7939875"/>
              <a:gd name="connsiteY7" fmla="*/ 6330115 h 6857994"/>
              <a:gd name="connsiteX8" fmla="*/ 7416850 w 7939875"/>
              <a:gd name="connsiteY8" fmla="*/ 6320096 h 6857994"/>
              <a:gd name="connsiteX9" fmla="*/ 342049 w 7939875"/>
              <a:gd name="connsiteY9" fmla="*/ 6322510 h 685799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939875 w 7939875"/>
              <a:gd name="connsiteY2" fmla="*/ 686245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74994 w 7939875"/>
              <a:gd name="connsiteY2" fmla="*/ 6853533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74994 w 7939875"/>
              <a:gd name="connsiteY2" fmla="*/ 685799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69309 w 7939875"/>
              <a:gd name="connsiteY2" fmla="*/ 686245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69309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72152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57915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58096"/>
              <a:gd name="connsiteY0" fmla="*/ 0 h 6862454"/>
              <a:gd name="connsiteX1" fmla="*/ 7756689 w 7758096"/>
              <a:gd name="connsiteY1" fmla="*/ 0 h 6862454"/>
              <a:gd name="connsiteX2" fmla="*/ 7757915 w 7758096"/>
              <a:gd name="connsiteY2" fmla="*/ 6862454 h 6862454"/>
              <a:gd name="connsiteX3" fmla="*/ 0 w 7758096"/>
              <a:gd name="connsiteY3" fmla="*/ 6862454 h 6862454"/>
              <a:gd name="connsiteX4" fmla="*/ 0 w 7758096"/>
              <a:gd name="connsiteY4" fmla="*/ 0 h 6862454"/>
              <a:gd name="connsiteX5" fmla="*/ 342049 w 7758096"/>
              <a:gd name="connsiteY5" fmla="*/ 6326970 h 6862454"/>
              <a:gd name="connsiteX6" fmla="*/ 344123 w 7758096"/>
              <a:gd name="connsiteY6" fmla="*/ 6334597 h 6862454"/>
              <a:gd name="connsiteX7" fmla="*/ 7418574 w 7758096"/>
              <a:gd name="connsiteY7" fmla="*/ 6334575 h 6862454"/>
              <a:gd name="connsiteX8" fmla="*/ 7416850 w 7758096"/>
              <a:gd name="connsiteY8" fmla="*/ 6324556 h 6862454"/>
              <a:gd name="connsiteX9" fmla="*/ 342049 w 7758096"/>
              <a:gd name="connsiteY9" fmla="*/ 6326970 h 686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58096" h="6862454">
                <a:moveTo>
                  <a:pt x="0" y="0"/>
                </a:moveTo>
                <a:lnTo>
                  <a:pt x="7756689" y="0"/>
                </a:lnTo>
                <a:cubicBezTo>
                  <a:pt x="7755742" y="2287485"/>
                  <a:pt x="7758862" y="4574969"/>
                  <a:pt x="7757915" y="6862454"/>
                </a:cubicBezTo>
                <a:lnTo>
                  <a:pt x="0" y="6862454"/>
                </a:lnTo>
                <a:lnTo>
                  <a:pt x="0" y="0"/>
                </a:lnTo>
                <a:close/>
                <a:moveTo>
                  <a:pt x="342049" y="6326970"/>
                </a:moveTo>
                <a:cubicBezTo>
                  <a:pt x="338537" y="6326694"/>
                  <a:pt x="343363" y="6335355"/>
                  <a:pt x="344123" y="6334597"/>
                </a:cubicBezTo>
                <a:lnTo>
                  <a:pt x="7418574" y="6334575"/>
                </a:lnTo>
                <a:cubicBezTo>
                  <a:pt x="7418613" y="6331870"/>
                  <a:pt x="7416811" y="6327261"/>
                  <a:pt x="7416850" y="6324556"/>
                </a:cubicBezTo>
                <a:lnTo>
                  <a:pt x="342049" y="632697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599" y="532800"/>
            <a:ext cx="4590000" cy="1404000"/>
          </a:xfrm>
          <a:solidFill>
            <a:schemeClr val="accent2"/>
          </a:solidFill>
          <a:ln>
            <a:noFill/>
          </a:ln>
        </p:spPr>
        <p:txBody>
          <a:bodyPr wrap="none" lIns="288000" tIns="108000" rIns="0" bIns="144000" anchor="t">
            <a:normAutofit/>
          </a:bodyPr>
          <a:lstStyle>
            <a:lvl1pPr algn="l">
              <a:lnSpc>
                <a:spcPts val="7020"/>
              </a:lnSpc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page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48F01-6AB4-43BE-9CD1-BF2F9829B9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9600" y="1926001"/>
            <a:ext cx="4428000" cy="1224001"/>
          </a:xfrm>
          <a:solidFill>
            <a:schemeClr val="accent2"/>
          </a:solidFill>
          <a:ln>
            <a:noFill/>
          </a:ln>
        </p:spPr>
        <p:txBody>
          <a:bodyPr wrap="none" lIns="288000" tIns="108000" rIns="108000" bIns="0">
            <a:normAutofit/>
          </a:bodyPr>
          <a:lstStyle>
            <a:lvl1pPr marL="0" indent="0" algn="l">
              <a:lnSpc>
                <a:spcPts val="5550"/>
              </a:lnSpc>
              <a:spcAft>
                <a:spcPts val="0"/>
              </a:spcAft>
              <a:buNone/>
              <a:defRPr sz="58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lorem ipsum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82E5B82-F41C-4EA2-98E1-4D13CAB5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872" y="6392169"/>
            <a:ext cx="4581257" cy="275831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9D0375A-7D3F-4018-ABC1-7617E58EC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2199" y="6393600"/>
            <a:ext cx="283796" cy="2797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D29D02-703E-4631-95A9-4E3B059CE6D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8020A74D-468B-46AC-A14D-E9619DC3A3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8860" y="6375600"/>
            <a:ext cx="2663794" cy="29239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Equality and Human Rights Commission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78456FA-F0E9-4DD7-8870-29B134F5B8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53000" cy="6857994"/>
          </a:xfrm>
          <a:custGeom>
            <a:avLst/>
            <a:gdLst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511126 w 7888705"/>
              <a:gd name="connsiteY6" fmla="*/ 6346868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60910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205950 w 8094655"/>
              <a:gd name="connsiteY0" fmla="*/ 0 h 6857994"/>
              <a:gd name="connsiteX1" fmla="*/ 8094655 w 8094655"/>
              <a:gd name="connsiteY1" fmla="*/ 0 h 6857994"/>
              <a:gd name="connsiteX2" fmla="*/ 8094655 w 8094655"/>
              <a:gd name="connsiteY2" fmla="*/ 6857994 h 6857994"/>
              <a:gd name="connsiteX3" fmla="*/ 205950 w 8094655"/>
              <a:gd name="connsiteY3" fmla="*/ 6857994 h 6857994"/>
              <a:gd name="connsiteX4" fmla="*/ 205950 w 8094655"/>
              <a:gd name="connsiteY4" fmla="*/ 0 h 6857994"/>
              <a:gd name="connsiteX5" fmla="*/ 521813 w 8094655"/>
              <a:gd name="connsiteY5" fmla="*/ 6317514 h 6857994"/>
              <a:gd name="connsiteX6" fmla="*/ 521388 w 8094655"/>
              <a:gd name="connsiteY6" fmla="*/ 6332636 h 6857994"/>
              <a:gd name="connsiteX7" fmla="*/ 7564479 w 8094655"/>
              <a:gd name="connsiteY7" fmla="*/ 6331431 h 6857994"/>
              <a:gd name="connsiteX8" fmla="*/ 7562097 w 8094655"/>
              <a:gd name="connsiteY8" fmla="*/ 6315820 h 6857994"/>
              <a:gd name="connsiteX9" fmla="*/ 521813 w 809465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88381 w 7888705"/>
              <a:gd name="connsiteY5" fmla="*/ 6320012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88381 w 7888705"/>
              <a:gd name="connsiteY9" fmla="*/ 6320012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20817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48651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1143 w 7888705"/>
              <a:gd name="connsiteY8" fmla="*/ 631582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3094351 w 7888705"/>
              <a:gd name="connsiteY9" fmla="*/ 6318354 h 6857994"/>
              <a:gd name="connsiteX10" fmla="*/ 290879 w 7888705"/>
              <a:gd name="connsiteY10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46612 w 7888705"/>
              <a:gd name="connsiteY8" fmla="*/ 630102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70676 w 7888705"/>
              <a:gd name="connsiteY8" fmla="*/ 6325092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403155 w 7888705"/>
              <a:gd name="connsiteY8" fmla="*/ 6322594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7404 w 7888705"/>
              <a:gd name="connsiteY7" fmla="*/ 6330115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88705" h="6857994">
                <a:moveTo>
                  <a:pt x="0" y="0"/>
                </a:moveTo>
                <a:lnTo>
                  <a:pt x="7888705" y="0"/>
                </a:lnTo>
                <a:lnTo>
                  <a:pt x="7888705" y="6857994"/>
                </a:lnTo>
                <a:lnTo>
                  <a:pt x="0" y="6857994"/>
                </a:lnTo>
                <a:lnTo>
                  <a:pt x="0" y="0"/>
                </a:lnTo>
                <a:close/>
                <a:moveTo>
                  <a:pt x="290879" y="6322510"/>
                </a:moveTo>
                <a:cubicBezTo>
                  <a:pt x="287367" y="6322234"/>
                  <a:pt x="292193" y="6330895"/>
                  <a:pt x="292953" y="6330137"/>
                </a:cubicBezTo>
                <a:lnTo>
                  <a:pt x="7367404" y="6330115"/>
                </a:lnTo>
                <a:cubicBezTo>
                  <a:pt x="7367443" y="6327410"/>
                  <a:pt x="7365641" y="6322801"/>
                  <a:pt x="7365680" y="6320096"/>
                </a:cubicBezTo>
                <a:lnTo>
                  <a:pt x="290879" y="632251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00335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17BF-892B-4E66-BE1E-86111B41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DCD42-C654-4170-B655-BB2A8C5A8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F87CF-0513-4D13-953E-F804507D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B1F4D-9ADF-4D43-8B2A-098252AC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9D02-703E-4631-95A9-4E3B059CE6D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CBB4BE-44DB-44AA-B83A-AC6D09534349}"/>
              </a:ext>
            </a:extLst>
          </p:cNvPr>
          <p:cNvCxnSpPr/>
          <p:nvPr userDrawn="1"/>
        </p:nvCxnSpPr>
        <p:spPr>
          <a:xfrm>
            <a:off x="398366" y="536520"/>
            <a:ext cx="8343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DC32D0-5E7A-4911-BD32-A7E7163439A8}"/>
              </a:ext>
            </a:extLst>
          </p:cNvPr>
          <p:cNvCxnSpPr/>
          <p:nvPr userDrawn="1"/>
        </p:nvCxnSpPr>
        <p:spPr>
          <a:xfrm>
            <a:off x="399600" y="6322819"/>
            <a:ext cx="8343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96A7CA-C9D6-4CDD-A107-16B7E0ABEF7E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22899416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17BF-892B-4E66-BE1E-86111B41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DCD42-C654-4170-B655-BB2A8C5A8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2181726"/>
            <a:ext cx="4079700" cy="39952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F87CF-0513-4D13-953E-F804507D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B1F4D-9ADF-4D43-8B2A-098252AC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9D02-703E-4631-95A9-4E3B059CE6D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CBB4BE-44DB-44AA-B83A-AC6D09534349}"/>
              </a:ext>
            </a:extLst>
          </p:cNvPr>
          <p:cNvCxnSpPr/>
          <p:nvPr userDrawn="1"/>
        </p:nvCxnSpPr>
        <p:spPr>
          <a:xfrm>
            <a:off x="398366" y="536520"/>
            <a:ext cx="8343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DC32D0-5E7A-4911-BD32-A7E7163439A8}"/>
              </a:ext>
            </a:extLst>
          </p:cNvPr>
          <p:cNvCxnSpPr/>
          <p:nvPr userDrawn="1"/>
        </p:nvCxnSpPr>
        <p:spPr>
          <a:xfrm>
            <a:off x="399600" y="6322819"/>
            <a:ext cx="8343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74AA856-0F1F-4423-9E5F-27589DAA89F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1666" y="2181726"/>
            <a:ext cx="4079700" cy="3995237"/>
          </a:xfrm>
        </p:spPr>
        <p:txBody>
          <a:bodyPr/>
          <a:lstStyle>
            <a:lvl1pPr>
              <a:defRPr sz="1350" b="1"/>
            </a:lvl1pPr>
            <a:lvl2pPr marL="214313" indent="-214313">
              <a:buFont typeface="Symbol" panose="05050102010706020507" pitchFamily="18" charset="2"/>
              <a:buChar char="-"/>
              <a:defRPr b="0"/>
            </a:lvl2pPr>
            <a:lvl4pPr marL="0" indent="0">
              <a:lnSpc>
                <a:spcPts val="1875"/>
              </a:lnSpc>
              <a:buNone/>
              <a:defRPr sz="1350" b="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430FBC-6682-491B-9608-F24595A4975A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32214522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17BF-892B-4E66-BE1E-86111B41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7" y="897497"/>
            <a:ext cx="4079700" cy="7442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DCD42-C654-4170-B655-BB2A8C5A8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2181726"/>
            <a:ext cx="4079700" cy="3995237"/>
          </a:xfrm>
        </p:spPr>
        <p:txBody>
          <a:bodyPr/>
          <a:lstStyle>
            <a:lvl1pPr>
              <a:spcAft>
                <a:spcPts val="900"/>
              </a:spcAft>
              <a:defRPr/>
            </a:lvl1pPr>
            <a:lvl2pPr>
              <a:spcAft>
                <a:spcPts val="900"/>
              </a:spcAft>
              <a:defRPr b="0"/>
            </a:lvl2pPr>
            <a:lvl3pPr>
              <a:defRPr b="1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F87CF-0513-4D13-953E-F804507D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B1F4D-9ADF-4D43-8B2A-098252AC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9D02-703E-4631-95A9-4E3B059CE6D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CBB4BE-44DB-44AA-B83A-AC6D09534349}"/>
              </a:ext>
            </a:extLst>
          </p:cNvPr>
          <p:cNvCxnSpPr/>
          <p:nvPr userDrawn="1"/>
        </p:nvCxnSpPr>
        <p:spPr>
          <a:xfrm>
            <a:off x="398366" y="536520"/>
            <a:ext cx="8343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DC32D0-5E7A-4911-BD32-A7E7163439A8}"/>
              </a:ext>
            </a:extLst>
          </p:cNvPr>
          <p:cNvCxnSpPr/>
          <p:nvPr userDrawn="1"/>
        </p:nvCxnSpPr>
        <p:spPr>
          <a:xfrm>
            <a:off x="399600" y="6322819"/>
            <a:ext cx="8343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48FFA43-443A-4AC8-84F1-7DAEC3B660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11303" y="896938"/>
            <a:ext cx="4023122" cy="50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3C2E57-D8B3-4209-98B2-414F82525510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7047667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4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17BF-892B-4E66-BE1E-86111B41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DCD42-C654-4170-B655-BB2A8C5A8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2181726"/>
            <a:ext cx="7109100" cy="3995237"/>
          </a:xfrm>
        </p:spPr>
        <p:txBody>
          <a:bodyPr/>
          <a:lstStyle>
            <a:lvl1pPr>
              <a:lnSpc>
                <a:spcPts val="2700"/>
              </a:lnSpc>
              <a:defRPr sz="1950" b="1"/>
            </a:lvl1pPr>
            <a:lvl2pPr>
              <a:lnSpc>
                <a:spcPts val="1875"/>
              </a:lnSpc>
              <a:defRPr sz="1800" b="0"/>
            </a:lvl2pPr>
            <a:lvl3pPr marL="135000" indent="-216000">
              <a:lnSpc>
                <a:spcPts val="1875"/>
              </a:lnSpc>
              <a:buFont typeface="Symbol" panose="05050102010706020507" pitchFamily="18" charset="2"/>
              <a:buChar char="-"/>
              <a:defRPr sz="1800" b="0"/>
            </a:lvl3pPr>
            <a:lvl4pPr marL="486000" indent="-216000">
              <a:lnSpc>
                <a:spcPts val="1875"/>
              </a:lnSpc>
              <a:defRPr sz="1800" b="0"/>
            </a:lvl4pPr>
            <a:lvl5pPr marL="756000" indent="-216000">
              <a:lnSpc>
                <a:spcPts val="1875"/>
              </a:lnSpc>
              <a:defRPr sz="18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F87CF-0513-4D13-953E-F804507D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B1F4D-9ADF-4D43-8B2A-098252AC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9D02-703E-4631-95A9-4E3B059CE6D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CBB4BE-44DB-44AA-B83A-AC6D09534349}"/>
              </a:ext>
            </a:extLst>
          </p:cNvPr>
          <p:cNvCxnSpPr/>
          <p:nvPr userDrawn="1"/>
        </p:nvCxnSpPr>
        <p:spPr>
          <a:xfrm>
            <a:off x="398366" y="536520"/>
            <a:ext cx="8343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DC32D0-5E7A-4911-BD32-A7E7163439A8}"/>
              </a:ext>
            </a:extLst>
          </p:cNvPr>
          <p:cNvCxnSpPr/>
          <p:nvPr userDrawn="1"/>
        </p:nvCxnSpPr>
        <p:spPr>
          <a:xfrm>
            <a:off x="399600" y="6322819"/>
            <a:ext cx="8343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FD9FCBF-8B42-4944-AEF8-D8B040759364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3525659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 hidden="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8860" y="836567"/>
            <a:ext cx="4420297" cy="1006736"/>
          </a:xfrm>
          <a:solidFill>
            <a:schemeClr val="bg1"/>
          </a:solidFill>
        </p:spPr>
        <p:txBody>
          <a:bodyPr wrap="square" lIns="288000" tIns="108000" rIns="108000" bIns="0" anchor="t">
            <a:spAutoFit/>
          </a:bodyPr>
          <a:lstStyle>
            <a:lvl1pPr algn="l">
              <a:lnSpc>
                <a:spcPts val="7020"/>
              </a:lnSpc>
              <a:defRPr sz="58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Image slide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B848F6-73C6-4658-98D9-47526AE8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E53A9-9D69-4B48-AB12-DA1CD64F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D29D02-703E-4631-95A9-4E3B059CE6D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976E77-B5B7-4FBB-A029-4938F1D8C9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8860" y="6375600"/>
            <a:ext cx="2663794" cy="29239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Equality and Human Rights Commission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FE905495-C2B0-4C56-8AAF-84DD989D3C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3" y="-4460"/>
            <a:ext cx="9153000" cy="6862460"/>
          </a:xfrm>
          <a:custGeom>
            <a:avLst/>
            <a:gdLst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511126 w 7888705"/>
              <a:gd name="connsiteY6" fmla="*/ 6346868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60910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205950 w 8094655"/>
              <a:gd name="connsiteY0" fmla="*/ 0 h 6857994"/>
              <a:gd name="connsiteX1" fmla="*/ 8094655 w 8094655"/>
              <a:gd name="connsiteY1" fmla="*/ 0 h 6857994"/>
              <a:gd name="connsiteX2" fmla="*/ 8094655 w 8094655"/>
              <a:gd name="connsiteY2" fmla="*/ 6857994 h 6857994"/>
              <a:gd name="connsiteX3" fmla="*/ 205950 w 8094655"/>
              <a:gd name="connsiteY3" fmla="*/ 6857994 h 6857994"/>
              <a:gd name="connsiteX4" fmla="*/ 205950 w 8094655"/>
              <a:gd name="connsiteY4" fmla="*/ 0 h 6857994"/>
              <a:gd name="connsiteX5" fmla="*/ 521813 w 8094655"/>
              <a:gd name="connsiteY5" fmla="*/ 6317514 h 6857994"/>
              <a:gd name="connsiteX6" fmla="*/ 521388 w 8094655"/>
              <a:gd name="connsiteY6" fmla="*/ 6332636 h 6857994"/>
              <a:gd name="connsiteX7" fmla="*/ 7564479 w 8094655"/>
              <a:gd name="connsiteY7" fmla="*/ 6331431 h 6857994"/>
              <a:gd name="connsiteX8" fmla="*/ 7562097 w 8094655"/>
              <a:gd name="connsiteY8" fmla="*/ 6315820 h 6857994"/>
              <a:gd name="connsiteX9" fmla="*/ 521813 w 809465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88381 w 7888705"/>
              <a:gd name="connsiteY5" fmla="*/ 6320012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88381 w 7888705"/>
              <a:gd name="connsiteY9" fmla="*/ 6320012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20817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48651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1143 w 7888705"/>
              <a:gd name="connsiteY8" fmla="*/ 631582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3094351 w 7888705"/>
              <a:gd name="connsiteY9" fmla="*/ 6318354 h 6857994"/>
              <a:gd name="connsiteX10" fmla="*/ 290879 w 7888705"/>
              <a:gd name="connsiteY10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46612 w 7888705"/>
              <a:gd name="connsiteY8" fmla="*/ 630102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70676 w 7888705"/>
              <a:gd name="connsiteY8" fmla="*/ 6325092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403155 w 7888705"/>
              <a:gd name="connsiteY8" fmla="*/ 6322594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7404 w 7888705"/>
              <a:gd name="connsiteY7" fmla="*/ 6330115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51170 w 7939875"/>
              <a:gd name="connsiteY0" fmla="*/ 0 h 6857994"/>
              <a:gd name="connsiteX1" fmla="*/ 7939875 w 7939875"/>
              <a:gd name="connsiteY1" fmla="*/ 0 h 6857994"/>
              <a:gd name="connsiteX2" fmla="*/ 7939875 w 7939875"/>
              <a:gd name="connsiteY2" fmla="*/ 6857994 h 6857994"/>
              <a:gd name="connsiteX3" fmla="*/ 0 w 7939875"/>
              <a:gd name="connsiteY3" fmla="*/ 6857994 h 6857994"/>
              <a:gd name="connsiteX4" fmla="*/ 51170 w 7939875"/>
              <a:gd name="connsiteY4" fmla="*/ 0 h 6857994"/>
              <a:gd name="connsiteX5" fmla="*/ 342049 w 7939875"/>
              <a:gd name="connsiteY5" fmla="*/ 6322510 h 6857994"/>
              <a:gd name="connsiteX6" fmla="*/ 344123 w 7939875"/>
              <a:gd name="connsiteY6" fmla="*/ 6330137 h 6857994"/>
              <a:gd name="connsiteX7" fmla="*/ 7418574 w 7939875"/>
              <a:gd name="connsiteY7" fmla="*/ 6330115 h 6857994"/>
              <a:gd name="connsiteX8" fmla="*/ 7416850 w 7939875"/>
              <a:gd name="connsiteY8" fmla="*/ 6320096 h 6857994"/>
              <a:gd name="connsiteX9" fmla="*/ 342049 w 7939875"/>
              <a:gd name="connsiteY9" fmla="*/ 6322510 h 685799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939875 w 7939875"/>
              <a:gd name="connsiteY2" fmla="*/ 686245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74994 w 7939875"/>
              <a:gd name="connsiteY2" fmla="*/ 6853533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74994 w 7939875"/>
              <a:gd name="connsiteY2" fmla="*/ 685799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69309 w 7939875"/>
              <a:gd name="connsiteY2" fmla="*/ 686245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69309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72152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57915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58096"/>
              <a:gd name="connsiteY0" fmla="*/ 0 h 6862454"/>
              <a:gd name="connsiteX1" fmla="*/ 7756689 w 7758096"/>
              <a:gd name="connsiteY1" fmla="*/ 0 h 6862454"/>
              <a:gd name="connsiteX2" fmla="*/ 7757915 w 7758096"/>
              <a:gd name="connsiteY2" fmla="*/ 6862454 h 6862454"/>
              <a:gd name="connsiteX3" fmla="*/ 0 w 7758096"/>
              <a:gd name="connsiteY3" fmla="*/ 6862454 h 6862454"/>
              <a:gd name="connsiteX4" fmla="*/ 0 w 7758096"/>
              <a:gd name="connsiteY4" fmla="*/ 0 h 6862454"/>
              <a:gd name="connsiteX5" fmla="*/ 342049 w 7758096"/>
              <a:gd name="connsiteY5" fmla="*/ 6326970 h 6862454"/>
              <a:gd name="connsiteX6" fmla="*/ 344123 w 7758096"/>
              <a:gd name="connsiteY6" fmla="*/ 6334597 h 6862454"/>
              <a:gd name="connsiteX7" fmla="*/ 7418574 w 7758096"/>
              <a:gd name="connsiteY7" fmla="*/ 6334575 h 6862454"/>
              <a:gd name="connsiteX8" fmla="*/ 7416850 w 7758096"/>
              <a:gd name="connsiteY8" fmla="*/ 6324556 h 6862454"/>
              <a:gd name="connsiteX9" fmla="*/ 342049 w 7758096"/>
              <a:gd name="connsiteY9" fmla="*/ 6326970 h 686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58096" h="6862454">
                <a:moveTo>
                  <a:pt x="0" y="0"/>
                </a:moveTo>
                <a:lnTo>
                  <a:pt x="7756689" y="0"/>
                </a:lnTo>
                <a:cubicBezTo>
                  <a:pt x="7755742" y="2287485"/>
                  <a:pt x="7758862" y="4574969"/>
                  <a:pt x="7757915" y="6862454"/>
                </a:cubicBezTo>
                <a:lnTo>
                  <a:pt x="0" y="6862454"/>
                </a:lnTo>
                <a:lnTo>
                  <a:pt x="0" y="0"/>
                </a:lnTo>
                <a:close/>
                <a:moveTo>
                  <a:pt x="342049" y="6326970"/>
                </a:moveTo>
                <a:cubicBezTo>
                  <a:pt x="338537" y="6326694"/>
                  <a:pt x="343363" y="6335355"/>
                  <a:pt x="344123" y="6334597"/>
                </a:cubicBezTo>
                <a:lnTo>
                  <a:pt x="7418574" y="6334575"/>
                </a:lnTo>
                <a:cubicBezTo>
                  <a:pt x="7418613" y="6331870"/>
                  <a:pt x="7416811" y="6327261"/>
                  <a:pt x="7416850" y="6324556"/>
                </a:cubicBezTo>
                <a:lnTo>
                  <a:pt x="342049" y="632697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669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138A9AE-9A68-4CD9-92F1-92E26CD3AD98}"/>
              </a:ext>
            </a:extLst>
          </p:cNvPr>
          <p:cNvSpPr/>
          <p:nvPr userDrawn="1"/>
        </p:nvSpPr>
        <p:spPr>
          <a:xfrm>
            <a:off x="0" y="0"/>
            <a:ext cx="9144000" cy="3347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492" y="2278503"/>
            <a:ext cx="3834000" cy="1404000"/>
          </a:xfrm>
          <a:solidFill>
            <a:schemeClr val="accent2"/>
          </a:solidFill>
        </p:spPr>
        <p:txBody>
          <a:bodyPr wrap="square" lIns="288000" tIns="108000" rIns="108000" bIns="0" anchor="t">
            <a:noAutofit/>
          </a:bodyPr>
          <a:lstStyle>
            <a:lvl1pPr algn="l">
              <a:lnSpc>
                <a:spcPts val="7020"/>
              </a:lnSpc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5D528E-D56B-4B90-B3F0-42DF04AF535F}"/>
              </a:ext>
            </a:extLst>
          </p:cNvPr>
          <p:cNvSpPr txBox="1"/>
          <p:nvPr userDrawn="1"/>
        </p:nvSpPr>
        <p:spPr>
          <a:xfrm>
            <a:off x="5853573" y="6116275"/>
            <a:ext cx="2887579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 b="1">
                <a:solidFill>
                  <a:schemeClr val="bg1"/>
                </a:solidFill>
              </a:rPr>
              <a:t>equalityhumanrights.com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412500" y="543600"/>
            <a:ext cx="2330100" cy="795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859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76903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1B6E6E-5872-2148-8AB4-87996ADB0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0043" y="2131764"/>
            <a:ext cx="5903913" cy="8651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i="0">
                <a:solidFill>
                  <a:schemeClr val="bg1"/>
                </a:solidFill>
                <a:latin typeface="Varah" pitchFamily="2" charset="77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AC17AE1-82B5-7843-B7FA-6381072908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0156" y="3429000"/>
            <a:ext cx="4103687" cy="7223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Varah " pitchFamily="2" charset="77"/>
              </a:defRPr>
            </a:lvl1pPr>
          </a:lstStyle>
          <a:p>
            <a:pPr lvl="0"/>
            <a:r>
              <a:rPr lang="en-US"/>
              <a:t>Add name</a:t>
            </a:r>
          </a:p>
          <a:p>
            <a:pPr lvl="0"/>
            <a:r>
              <a:rPr lang="en-US"/>
              <a:t>Add person’s title</a:t>
            </a:r>
          </a:p>
        </p:txBody>
      </p:sp>
    </p:spTree>
    <p:extLst>
      <p:ext uri="{BB962C8B-B14F-4D97-AF65-F5344CB8AC3E}">
        <p14:creationId xmlns:p14="http://schemas.microsoft.com/office/powerpoint/2010/main" val="11056084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AFA940B-18E9-994B-8AF5-6FB341FCC5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618455"/>
            <a:ext cx="7632848" cy="865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rgbClr val="004455"/>
                </a:solidFill>
                <a:latin typeface="Varah" pitchFamily="2" charset="77"/>
              </a:defRPr>
            </a:lvl1pPr>
          </a:lstStyle>
          <a:p>
            <a:pPr lvl="0"/>
            <a:r>
              <a:rPr lang="en-US"/>
              <a:t>Insert page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32C9E84-1841-4B44-867A-179FD9D1B4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1700808"/>
            <a:ext cx="7272808" cy="722313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solidFill>
                  <a:srgbClr val="004455"/>
                </a:solidFill>
                <a:latin typeface="Varah " pitchFamily="2" charset="77"/>
              </a:defRPr>
            </a:lvl1pPr>
          </a:lstStyle>
          <a:p>
            <a:pPr lvl="0"/>
            <a:r>
              <a:rPr lang="en-US"/>
              <a:t>Insert bullet point</a:t>
            </a:r>
          </a:p>
          <a:p>
            <a:pPr lvl="0"/>
            <a:r>
              <a:rPr lang="en-US"/>
              <a:t>Insert bullet point</a:t>
            </a:r>
          </a:p>
        </p:txBody>
      </p:sp>
    </p:spTree>
    <p:extLst>
      <p:ext uri="{BB962C8B-B14F-4D97-AF65-F5344CB8AC3E}">
        <p14:creationId xmlns:p14="http://schemas.microsoft.com/office/powerpoint/2010/main" val="85061218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73714066-8A84-1841-8A07-4D4C854600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618455"/>
            <a:ext cx="7632848" cy="865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rgbClr val="004455"/>
                </a:solidFill>
                <a:latin typeface="Varah" pitchFamily="2" charset="77"/>
              </a:defRPr>
            </a:lvl1pPr>
          </a:lstStyle>
          <a:p>
            <a:pPr lvl="0"/>
            <a:r>
              <a:rPr lang="en-US"/>
              <a:t>Insert page title on</a:t>
            </a:r>
          </a:p>
          <a:p>
            <a:pPr lvl="0"/>
            <a:r>
              <a:rPr lang="en-US"/>
              <a:t>two lines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BE668DB-E3A8-FF41-98AA-F7DCACE98B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130623"/>
            <a:ext cx="7272808" cy="722313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solidFill>
                  <a:srgbClr val="004455"/>
                </a:solidFill>
                <a:latin typeface="Varah " pitchFamily="2" charset="77"/>
              </a:defRPr>
            </a:lvl1pPr>
          </a:lstStyle>
          <a:p>
            <a:pPr lvl="0"/>
            <a:r>
              <a:rPr lang="en-US"/>
              <a:t>Insert bullet point</a:t>
            </a:r>
          </a:p>
          <a:p>
            <a:pPr lvl="0"/>
            <a:r>
              <a:rPr lang="en-US"/>
              <a:t>Insert bullet point</a:t>
            </a:r>
          </a:p>
        </p:txBody>
      </p:sp>
    </p:spTree>
    <p:extLst>
      <p:ext uri="{BB962C8B-B14F-4D97-AF65-F5344CB8AC3E}">
        <p14:creationId xmlns:p14="http://schemas.microsoft.com/office/powerpoint/2010/main" val="210153971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22302" cy="809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57019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r="-26553"/>
          <a:stretch/>
        </p:blipFill>
        <p:spPr>
          <a:xfrm>
            <a:off x="-5806" y="-1526"/>
            <a:ext cx="12092445" cy="6992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71" y="493200"/>
            <a:ext cx="1441850" cy="824611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524002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8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58"/>
            <a:ext cx="4184204" cy="2299453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811312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06211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44577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08246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89705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766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81337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21270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13517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73205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8100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02311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5446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8081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00795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22302" cy="8091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97566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07329" cy="1069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100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01"/>
            <a:ext cx="9144001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22302" cy="8091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939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369" r="76" b="325"/>
          <a:stretch/>
        </p:blipFill>
        <p:spPr>
          <a:xfrm>
            <a:off x="-42422" y="-735291"/>
            <a:ext cx="9253538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03" y="493200"/>
            <a:ext cx="1081388" cy="824611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34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1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60"/>
            <a:ext cx="4184204" cy="2299453"/>
          </a:xfrm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123299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44881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80235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19294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84856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37245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37522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75298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1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77397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6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136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0939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64136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80611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95539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91441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07329" cy="1069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15482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r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54201"/>
            <a:ext cx="9144000" cy="427896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4" y="1972800"/>
            <a:ext cx="1054780" cy="1827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900" b="0" i="0" smtClean="0">
                <a:solidFill>
                  <a:schemeClr val="tx1"/>
                </a:solidFill>
                <a:latin typeface="+mn-lt"/>
                <a:ea typeface="+mj-ea"/>
                <a:cs typeface="Tahoma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 defTabSz="914400">
              <a:spcBef>
                <a:spcPct val="0"/>
              </a:spcBef>
            </a:pPr>
            <a:r>
              <a:rPr lang="en-GB"/>
              <a:t>Insert Date Here</a:t>
            </a:r>
            <a:endParaRPr lang="en-US"/>
          </a:p>
        </p:txBody>
      </p:sp>
      <p:sp>
        <p:nvSpPr>
          <p:cNvPr id="8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360001" y="931200"/>
            <a:ext cx="6480000" cy="3053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600" b="1" i="0">
                <a:solidFill>
                  <a:schemeClr val="accent1"/>
                </a:solidFill>
                <a:latin typeface="+mj-lt"/>
                <a:cs typeface="Tahoma"/>
              </a:defRPr>
            </a:lvl1pPr>
          </a:lstStyle>
          <a:p>
            <a:r>
              <a:rPr lang="en-US"/>
              <a:t>Presentation title goes here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364" y="1243200"/>
            <a:ext cx="6480000" cy="552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1600" b="0" i="0" smtClean="0">
                <a:solidFill>
                  <a:schemeClr val="accent2"/>
                </a:solidFill>
                <a:latin typeface="+mj-lt"/>
                <a:ea typeface="+mj-ea"/>
                <a:cs typeface="Tahoma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 defTabSz="914400">
              <a:spcBef>
                <a:spcPct val="0"/>
              </a:spcBef>
            </a:pPr>
            <a:r>
              <a:rPr lang="en-GB"/>
              <a:t>Presentation sub-title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8563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0" y="1"/>
            <a:ext cx="9144000" cy="68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60000" y="6270171"/>
            <a:ext cx="84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8655761" y="6378395"/>
            <a:ext cx="126638" cy="9233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fld id="{F9EEDEC3-62C2-4363-BB26-E6EA1895165E}" type="slidenum">
              <a:rPr lang="en-GB" sz="600" b="1" i="0" smtClean="0">
                <a:solidFill>
                  <a:srgbClr val="FFFFFF"/>
                </a:solidFill>
                <a:latin typeface="+mn-lt"/>
                <a:cs typeface="Tahoma"/>
              </a:rPr>
              <a:pPr/>
              <a:t>‹#›</a:t>
            </a:fld>
            <a:endParaRPr lang="en-GB" sz="600" b="1" i="0">
              <a:solidFill>
                <a:srgbClr val="FFFFFF"/>
              </a:solidFill>
              <a:latin typeface="+mn-lt"/>
              <a:cs typeface="Tahoma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60000" y="348343"/>
            <a:ext cx="84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360001" y="451200"/>
            <a:ext cx="6480000" cy="3053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600" b="1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r>
              <a:rPr lang="en-US"/>
              <a:t>Headline title goes here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364" y="763200"/>
            <a:ext cx="6480000" cy="552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1600" b="0" i="0" smtClean="0">
                <a:solidFill>
                  <a:schemeClr val="accent5"/>
                </a:solidFill>
                <a:latin typeface="+mj-lt"/>
                <a:ea typeface="+mj-ea"/>
                <a:cs typeface="Tahoma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 defTabSz="914400">
              <a:spcBef>
                <a:spcPct val="0"/>
              </a:spcBef>
            </a:pPr>
            <a:r>
              <a:rPr lang="en-GB"/>
              <a:t>Headline sub-title goes here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F9220F-16D4-4C79-949D-C1954E780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001" y="449648"/>
            <a:ext cx="1331999" cy="3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9362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0000" y="6270171"/>
            <a:ext cx="84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8655761" y="6378395"/>
            <a:ext cx="126638" cy="9233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fld id="{F9EEDEC3-62C2-4363-BB26-E6EA1895165E}" type="slidenum">
              <a:rPr lang="en-GB" sz="600" b="1" i="0" smtClean="0">
                <a:solidFill>
                  <a:srgbClr val="FFFFFF"/>
                </a:solidFill>
                <a:latin typeface="+mn-lt"/>
                <a:cs typeface="Tahoma"/>
              </a:rPr>
              <a:pPr/>
              <a:t>‹#›</a:t>
            </a:fld>
            <a:endParaRPr lang="en-GB" sz="600" b="1" i="0">
              <a:solidFill>
                <a:srgbClr val="FFFFFF"/>
              </a:solidFill>
              <a:latin typeface="+mn-lt"/>
              <a:cs typeface="Tahoma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000" y="348343"/>
            <a:ext cx="84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360001" y="451200"/>
            <a:ext cx="6480000" cy="3053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600" b="1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r>
              <a:rPr lang="en-US"/>
              <a:t>Headline title goes here</a:t>
            </a:r>
            <a:endParaRPr lang="en-GB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364" y="763200"/>
            <a:ext cx="6480000" cy="552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1600" b="0" i="0" smtClean="0">
                <a:solidFill>
                  <a:schemeClr val="bg1"/>
                </a:solidFill>
                <a:latin typeface="+mj-lt"/>
                <a:ea typeface="+mj-ea"/>
                <a:cs typeface="Tahoma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 defTabSz="914400">
              <a:spcBef>
                <a:spcPct val="0"/>
              </a:spcBef>
            </a:pPr>
            <a:r>
              <a:rPr lang="en-GB"/>
              <a:t>Headline sub-title goes here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3B18D0-D69C-4430-A09D-2393BCEAC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001" y="449648"/>
            <a:ext cx="1331999" cy="3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2146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re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0839" y="-1"/>
            <a:ext cx="5383160" cy="6858001"/>
          </a:xfrm>
          <a:prstGeom prst="rect">
            <a:avLst/>
          </a:prstGeom>
        </p:spPr>
      </p:pic>
      <p:sp>
        <p:nvSpPr>
          <p:cNvPr id="11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360001" y="2845750"/>
            <a:ext cx="3220494" cy="3053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600" b="1" i="0">
                <a:solidFill>
                  <a:schemeClr val="accent1"/>
                </a:solidFill>
                <a:latin typeface="+mj-lt"/>
                <a:cs typeface="Tahoma"/>
              </a:defRPr>
            </a:lvl1pPr>
          </a:lstStyle>
          <a:p>
            <a:r>
              <a:rPr lang="en-US"/>
              <a:t>Headline title goes here</a:t>
            </a:r>
            <a:endParaRPr lang="en-GB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365" y="3157664"/>
            <a:ext cx="3220217" cy="552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1600" b="0" i="0" smtClean="0">
                <a:solidFill>
                  <a:schemeClr val="accent2"/>
                </a:solidFill>
                <a:latin typeface="+mj-lt"/>
                <a:ea typeface="+mj-ea"/>
                <a:cs typeface="Tahoma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 defTabSz="914400">
              <a:spcBef>
                <a:spcPct val="0"/>
              </a:spcBef>
            </a:pPr>
            <a:r>
              <a:rPr lang="en-GB"/>
              <a:t>Headline sub-title goes here</a:t>
            </a:r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7734710" y="-1125247"/>
            <a:ext cx="914400" cy="121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20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62113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CA4B196-11C6-E24B-A282-B2868AFD566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0006" y="0"/>
            <a:ext cx="900383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 marL="0" indent="0" algn="l">
              <a:buNone/>
              <a:defRPr sz="105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7CFADB-A03D-3145-9910-18C7948503E6}"/>
              </a:ext>
            </a:extLst>
          </p:cNvPr>
          <p:cNvGrpSpPr/>
          <p:nvPr userDrawn="1"/>
        </p:nvGrpSpPr>
        <p:grpSpPr>
          <a:xfrm>
            <a:off x="1" y="0"/>
            <a:ext cx="142241" cy="6858000"/>
            <a:chOff x="-2123440" y="-3332480"/>
            <a:chExt cx="142240" cy="72542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7C6428E-B5C9-1848-B156-3498EC792BE6}"/>
                </a:ext>
              </a:extLst>
            </p:cNvPr>
            <p:cNvSpPr/>
            <p:nvPr/>
          </p:nvSpPr>
          <p:spPr>
            <a:xfrm>
              <a:off x="-2123440" y="-3332480"/>
              <a:ext cx="142240" cy="2418080"/>
            </a:xfrm>
            <a:prstGeom prst="rect">
              <a:avLst/>
            </a:prstGeom>
            <a:solidFill>
              <a:srgbClr val="1777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F5086A-7653-4841-A4F2-65B87B9DCDB0}"/>
                </a:ext>
              </a:extLst>
            </p:cNvPr>
            <p:cNvSpPr/>
            <p:nvPr/>
          </p:nvSpPr>
          <p:spPr>
            <a:xfrm>
              <a:off x="-2123440" y="-914400"/>
              <a:ext cx="142240" cy="2418080"/>
            </a:xfrm>
            <a:prstGeom prst="rect">
              <a:avLst/>
            </a:prstGeom>
            <a:solidFill>
              <a:srgbClr val="67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069C85-8F3E-0143-9CA8-0D32AF3570CB}"/>
                </a:ext>
              </a:extLst>
            </p:cNvPr>
            <p:cNvSpPr/>
            <p:nvPr/>
          </p:nvSpPr>
          <p:spPr>
            <a:xfrm>
              <a:off x="-2123440" y="1503680"/>
              <a:ext cx="142240" cy="2418080"/>
            </a:xfrm>
            <a:prstGeom prst="rect">
              <a:avLst/>
            </a:prstGeom>
            <a:solidFill>
              <a:srgbClr val="048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</p:grpSp>
      <p:sp>
        <p:nvSpPr>
          <p:cNvPr id="9" name="Title 9">
            <a:extLst>
              <a:ext uri="{FF2B5EF4-FFF2-40B4-BE49-F238E27FC236}">
                <a16:creationId xmlns:a16="http://schemas.microsoft.com/office/drawing/2014/main" id="{0AA49F94-DE99-4F42-A6E6-FEA3481137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294" y="4493147"/>
            <a:ext cx="3621496" cy="7477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37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dirty="0" smtClean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/>
              <a:t>Click to edit master title style</a:t>
            </a:r>
            <a:br>
              <a:rPr lang="en-US"/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ITC Franklin Gothic BookCp"/>
              </a:rPr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19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9351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3 GLOBAL MARKETING\BRANDING\Logos\MASTER LOGO\RGB (web &amp; screen usage)\MEDIACOM_RGB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8467" y="6436342"/>
            <a:ext cx="1145167" cy="21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080294" y="0"/>
            <a:ext cx="5063706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2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00B08A-8686-D044-A901-8415C58528FC}"/>
              </a:ext>
            </a:extLst>
          </p:cNvPr>
          <p:cNvSpPr txBox="1">
            <a:spLocks/>
          </p:cNvSpPr>
          <p:nvPr userDrawn="1"/>
        </p:nvSpPr>
        <p:spPr>
          <a:xfrm>
            <a:off x="1" y="0"/>
            <a:ext cx="4076053" cy="6858000"/>
          </a:xfrm>
          <a:prstGeom prst="rect">
            <a:avLst/>
          </a:prstGeom>
          <a:solidFill>
            <a:srgbClr val="1777B3"/>
          </a:solidFill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ts val="3120"/>
              </a:lnSpc>
              <a:spcBef>
                <a:spcPct val="0"/>
              </a:spcBef>
              <a:buNone/>
              <a:defRPr sz="26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0" i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060025-ABCE-F64E-948F-7A224EC45187}"/>
              </a:ext>
            </a:extLst>
          </p:cNvPr>
          <p:cNvCxnSpPr/>
          <p:nvPr userDrawn="1"/>
        </p:nvCxnSpPr>
        <p:spPr>
          <a:xfrm>
            <a:off x="1487840" y="2459063"/>
            <a:ext cx="9608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E6A9C5C-E1E0-3341-A765-2D07A0CB74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121" y="2612765"/>
            <a:ext cx="2720554" cy="771157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style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CE37D1-E693-B04C-817F-3996352A98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04309" y="1817743"/>
            <a:ext cx="802461" cy="563149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26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56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106AB-A548-864D-9158-5E786DBD7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CE9E69-AB75-CA49-9EE0-F8EB8C6CFA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8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3 GLOBAL MARKETING\BRANDING\Logos\MASTER LOGO\RGB (web &amp; screen usage)\MEDIACOM_RGB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8467" y="6436342"/>
            <a:ext cx="1145167" cy="21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080294" y="0"/>
            <a:ext cx="5063706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2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00B08A-8686-D044-A901-8415C58528FC}"/>
              </a:ext>
            </a:extLst>
          </p:cNvPr>
          <p:cNvSpPr txBox="1">
            <a:spLocks/>
          </p:cNvSpPr>
          <p:nvPr userDrawn="1"/>
        </p:nvSpPr>
        <p:spPr>
          <a:xfrm>
            <a:off x="1" y="0"/>
            <a:ext cx="4076053" cy="6858000"/>
          </a:xfrm>
          <a:prstGeom prst="rect">
            <a:avLst/>
          </a:prstGeom>
          <a:solidFill>
            <a:schemeClr val="accent2"/>
          </a:solidFill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ts val="3120"/>
              </a:lnSpc>
              <a:spcBef>
                <a:spcPct val="0"/>
              </a:spcBef>
              <a:buNone/>
              <a:defRPr sz="26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0" i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060025-ABCE-F64E-948F-7A224EC45187}"/>
              </a:ext>
            </a:extLst>
          </p:cNvPr>
          <p:cNvCxnSpPr/>
          <p:nvPr userDrawn="1"/>
        </p:nvCxnSpPr>
        <p:spPr>
          <a:xfrm>
            <a:off x="1487840" y="2459063"/>
            <a:ext cx="9608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E6A9C5C-E1E0-3341-A765-2D07A0CB74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121" y="2612765"/>
            <a:ext cx="2720554" cy="771157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style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CE37D1-E693-B04C-817F-3996352A98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04309" y="1817743"/>
            <a:ext cx="802461" cy="563149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26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90274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3 GLOBAL MARKETING\BRANDING\Logos\MASTER LOGO\RGB (web &amp; screen usage)\MEDIACOM_RGB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8467" y="6436342"/>
            <a:ext cx="1145167" cy="21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080294" y="0"/>
            <a:ext cx="5063706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2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00B08A-8686-D044-A901-8415C58528FC}"/>
              </a:ext>
            </a:extLst>
          </p:cNvPr>
          <p:cNvSpPr txBox="1">
            <a:spLocks/>
          </p:cNvSpPr>
          <p:nvPr userDrawn="1"/>
        </p:nvSpPr>
        <p:spPr>
          <a:xfrm>
            <a:off x="1" y="0"/>
            <a:ext cx="4076053" cy="6858000"/>
          </a:xfrm>
          <a:prstGeom prst="rect">
            <a:avLst/>
          </a:prstGeom>
          <a:solidFill>
            <a:schemeClr val="accent3"/>
          </a:solidFill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ts val="3120"/>
              </a:lnSpc>
              <a:spcBef>
                <a:spcPct val="0"/>
              </a:spcBef>
              <a:buNone/>
              <a:defRPr sz="26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0" i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060025-ABCE-F64E-948F-7A224EC45187}"/>
              </a:ext>
            </a:extLst>
          </p:cNvPr>
          <p:cNvCxnSpPr/>
          <p:nvPr userDrawn="1"/>
        </p:nvCxnSpPr>
        <p:spPr>
          <a:xfrm>
            <a:off x="1487840" y="2459063"/>
            <a:ext cx="9608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E6A9C5C-E1E0-3341-A765-2D07A0CB74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121" y="2612765"/>
            <a:ext cx="2720554" cy="771157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style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CE37D1-E693-B04C-817F-3996352A98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04309" y="1817743"/>
            <a:ext cx="802461" cy="563149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26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69096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42900" y="1752601"/>
            <a:ext cx="4030692" cy="432039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646661E3-44B1-084F-A8B9-6E1B502BC5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0" y="1752601"/>
            <a:ext cx="4030692" cy="432039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299A6B5-280C-A64A-B6F3-5CDB2E4FC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3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Full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3E9D7-81B1-7942-91B3-00C7D1D94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838" y="1494367"/>
            <a:ext cx="8061744" cy="4124953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1446" indent="-171446">
              <a:buFont typeface="Arial" panose="020B0604020202020204" pitchFamily="34" charset="0"/>
              <a:buChar char="•"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342892" indent="-288918">
              <a:buSzPct val="60000"/>
              <a:buFont typeface="Courier New" panose="02070309020205020404" pitchFamily="49" charset="0"/>
              <a:buChar char="o"/>
              <a:tabLst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D6DA3D-D534-9B47-9741-4ECE3ECB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34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ank Slide 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956FE31-B266-0040-83B6-7C84EEED76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826" y="1150193"/>
            <a:ext cx="8074025" cy="4339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6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75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B875AE-27D6-284B-83F9-019CD388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C2C527-8B9D-8246-91A9-9409711269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568569"/>
            <a:ext cx="4191000" cy="441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1C1CAAC-FCE1-0F49-9213-68198B5B93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900" y="1557069"/>
            <a:ext cx="4030692" cy="441241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9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B875AE-27D6-284B-83F9-019CD388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C2C527-8B9D-8246-91A9-9409711269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6417" y="1752602"/>
            <a:ext cx="4002657" cy="22960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1A8408A-BD39-1143-B159-ADEF618119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5517" y="1752602"/>
            <a:ext cx="4002657" cy="22960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0AD97FB-93BE-DB45-A52D-FBEDA471E6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6418" y="4175185"/>
            <a:ext cx="4004813" cy="175978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DA043C3-CCE6-E94E-86B7-2C87584D0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9112" y="4171350"/>
            <a:ext cx="4004813" cy="175978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80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8576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s: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DAB9BD6-3961-D844-A683-C94021227A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6646" y="1531303"/>
            <a:ext cx="4085959" cy="454448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5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48ADCB3-C9B3-EC48-9458-35DF44484D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2900" y="3795623"/>
            <a:ext cx="1718813" cy="2280164"/>
          </a:xfrm>
          <a:prstGeom prst="rect">
            <a:avLst/>
          </a:prstGeom>
          <a:solidFill>
            <a:schemeClr val="tx1"/>
          </a:solidFill>
        </p:spPr>
        <p:txBody>
          <a:bodyPr vert="horz"/>
          <a:lstStyle>
            <a:lvl1pPr marL="0" indent="0">
              <a:spcBef>
                <a:spcPts val="0"/>
              </a:spcBef>
              <a:buNone/>
              <a:tabLst>
                <a:tab pos="447664" algn="l"/>
              </a:tabLst>
              <a:defRPr sz="10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266693" indent="0">
              <a:buNone/>
              <a:defRPr sz="1200">
                <a:solidFill>
                  <a:srgbClr val="5F574F"/>
                </a:solidFill>
              </a:defRPr>
            </a:lvl2pPr>
            <a:lvl3pPr marL="709595" indent="0">
              <a:buNone/>
              <a:defRPr sz="1200">
                <a:solidFill>
                  <a:srgbClr val="5F574F"/>
                </a:solidFill>
              </a:defRPr>
            </a:lvl3pPr>
            <a:lvl4pPr marL="1076298" indent="0">
              <a:buNone/>
              <a:defRPr sz="1200">
                <a:solidFill>
                  <a:srgbClr val="5F574F"/>
                </a:solidFill>
              </a:defRPr>
            </a:lvl4pPr>
            <a:lvl5pPr marL="1608098" indent="0">
              <a:buNone/>
              <a:defRPr sz="1200">
                <a:solidFill>
                  <a:srgbClr val="5F57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B875AE-27D6-284B-83F9-019CD388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C0A91070-F4E3-A444-B946-7B741CC2ECA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77042" y="1531303"/>
            <a:ext cx="4085959" cy="454448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5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D2B1AF1-6C07-0848-B705-FA2E9E65A6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4188" y="3795623"/>
            <a:ext cx="1718813" cy="2280164"/>
          </a:xfrm>
          <a:prstGeom prst="rect">
            <a:avLst/>
          </a:prstGeom>
          <a:solidFill>
            <a:schemeClr val="tx1"/>
          </a:solidFill>
        </p:spPr>
        <p:txBody>
          <a:bodyPr vert="horz"/>
          <a:lstStyle>
            <a:lvl1pPr marL="0" indent="0">
              <a:spcBef>
                <a:spcPts val="0"/>
              </a:spcBef>
              <a:buNone/>
              <a:tabLst>
                <a:tab pos="447664" algn="l"/>
              </a:tabLst>
              <a:defRPr sz="10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266693" indent="0">
              <a:buNone/>
              <a:defRPr sz="1200">
                <a:solidFill>
                  <a:srgbClr val="5F574F"/>
                </a:solidFill>
              </a:defRPr>
            </a:lvl2pPr>
            <a:lvl3pPr marL="709595" indent="0">
              <a:buNone/>
              <a:defRPr sz="1200">
                <a:solidFill>
                  <a:srgbClr val="5F574F"/>
                </a:solidFill>
              </a:defRPr>
            </a:lvl3pPr>
            <a:lvl4pPr marL="1076298" indent="0">
              <a:buNone/>
              <a:defRPr sz="1200">
                <a:solidFill>
                  <a:srgbClr val="5F574F"/>
                </a:solidFill>
              </a:defRPr>
            </a:lvl4pPr>
            <a:lvl5pPr marL="1608098" indent="0">
              <a:buNone/>
              <a:defRPr sz="1200">
                <a:solidFill>
                  <a:srgbClr val="5F57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480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956FE31-B266-0040-83B6-7C84EEED76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704" y="1150193"/>
            <a:ext cx="8074025" cy="4339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F9CEC71D-BC91-5440-9BB9-35CDC82F7E6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42901" y="1902125"/>
            <a:ext cx="7990217" cy="39638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33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956FE31-B266-0040-83B6-7C84EEED76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704" y="1150193"/>
            <a:ext cx="8074025" cy="4339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F9CEC71D-BC91-5440-9BB9-35CDC82F7E6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42901" y="1752602"/>
            <a:ext cx="4229100" cy="411336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351B5D0-0424-9548-AF82-140D2DAF7C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32308" y="1752602"/>
            <a:ext cx="4030692" cy="413636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00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 compar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D8C40EE-84A0-3745-B2E6-A3F7BE6A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4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E00DAF-ECE6-634B-A984-948D31552EE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53953" y="5371583"/>
            <a:ext cx="1776230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783E9B5-932B-2743-A48C-72119B97179D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695910" y="5362330"/>
            <a:ext cx="1776230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BFB98C4B-E252-CC48-AB8E-DFC6506ED44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698706" y="1786738"/>
            <a:ext cx="3713876" cy="35731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Chart Placeholder 8">
            <a:extLst>
              <a:ext uri="{FF2B5EF4-FFF2-40B4-BE49-F238E27FC236}">
                <a16:creationId xmlns:a16="http://schemas.microsoft.com/office/drawing/2014/main" id="{84DF7898-F63B-1F4D-8858-3FC3DA64D52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52267" y="1786738"/>
            <a:ext cx="3713876" cy="35731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8CE71E7-A9F3-E444-871F-17DB90C0A38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698706" y="1497599"/>
            <a:ext cx="3713876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 algn="ctr">
              <a:buNone/>
              <a:defRPr sz="1600"/>
            </a:lvl2pPr>
            <a:lvl3pPr marL="914378" indent="0" algn="ctr">
              <a:buNone/>
              <a:defRPr sz="1400"/>
            </a:lvl3pPr>
            <a:lvl4pPr marL="1371566" indent="0" algn="ctr">
              <a:buNone/>
              <a:defRPr sz="1200"/>
            </a:lvl4pPr>
            <a:lvl5pPr marL="1828754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5B5982A-241D-6342-9E63-00B22BE6612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53953" y="1497599"/>
            <a:ext cx="3713876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 algn="ctr">
              <a:buNone/>
              <a:defRPr sz="1600"/>
            </a:lvl2pPr>
            <a:lvl3pPr marL="914378" indent="0" algn="ctr">
              <a:buNone/>
              <a:defRPr sz="1400"/>
            </a:lvl3pPr>
            <a:lvl4pPr marL="1371566" indent="0" algn="ctr">
              <a:buNone/>
              <a:defRPr sz="1200"/>
            </a:lvl4pPr>
            <a:lvl5pPr marL="1828754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97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graph compar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D8C40EE-84A0-3745-B2E6-A3F7BE6A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38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E00DAF-ECE6-634B-A984-948D31552EE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53953" y="4554969"/>
            <a:ext cx="1776230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783E9B5-932B-2743-A48C-72119B97179D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695910" y="4545715"/>
            <a:ext cx="1776230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BFB98C4B-E252-CC48-AB8E-DFC6506ED44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698706" y="1671721"/>
            <a:ext cx="3713876" cy="287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Chart Placeholder 8">
            <a:extLst>
              <a:ext uri="{FF2B5EF4-FFF2-40B4-BE49-F238E27FC236}">
                <a16:creationId xmlns:a16="http://schemas.microsoft.com/office/drawing/2014/main" id="{84DF7898-F63B-1F4D-8858-3FC3DA64D52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52267" y="1671721"/>
            <a:ext cx="3713876" cy="287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FD8311-8D79-D942-9499-D6E06A969E5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7774" y="5033334"/>
            <a:ext cx="8064809" cy="97640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7664" algn="l"/>
              </a:tabLst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266693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2pPr>
            <a:lvl3pPr marL="709595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3pPr>
            <a:lvl4pPr marL="1076298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4pPr>
            <a:lvl5pPr marL="1608098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8CE71E7-A9F3-E444-871F-17DB90C0A38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698706" y="1382581"/>
            <a:ext cx="3713876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 algn="ctr">
              <a:buNone/>
              <a:defRPr sz="1600"/>
            </a:lvl2pPr>
            <a:lvl3pPr marL="914378" indent="0" algn="ctr">
              <a:buNone/>
              <a:defRPr sz="1400"/>
            </a:lvl3pPr>
            <a:lvl4pPr marL="1371566" indent="0" algn="ctr">
              <a:buNone/>
              <a:defRPr sz="1200"/>
            </a:lvl4pPr>
            <a:lvl5pPr marL="1828754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5B5982A-241D-6342-9E63-00B22BE6612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53953" y="1382581"/>
            <a:ext cx="3713876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 algn="ctr">
              <a:buNone/>
              <a:defRPr sz="1600"/>
            </a:lvl2pPr>
            <a:lvl3pPr marL="914378" indent="0" algn="ctr">
              <a:buNone/>
              <a:defRPr sz="1400"/>
            </a:lvl3pPr>
            <a:lvl4pPr marL="1371566" indent="0" algn="ctr">
              <a:buNone/>
              <a:defRPr sz="1200"/>
            </a:lvl4pPr>
            <a:lvl5pPr marL="1828754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92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1C2FE318-9961-5C41-B1BA-AFE4243693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1015" y="3007209"/>
            <a:ext cx="2513899" cy="2490699"/>
          </a:xfrm>
          <a:custGeom>
            <a:avLst/>
            <a:gdLst>
              <a:gd name="connsiteX0" fmla="*/ 0 w 2557361"/>
              <a:gd name="connsiteY0" fmla="*/ 0 h 2122303"/>
              <a:gd name="connsiteX1" fmla="*/ 955592 w 2557361"/>
              <a:gd name="connsiteY1" fmla="*/ 0 h 2122303"/>
              <a:gd name="connsiteX2" fmla="*/ 1261689 w 2557361"/>
              <a:gd name="connsiteY2" fmla="*/ 258673 h 2122303"/>
              <a:gd name="connsiteX3" fmla="*/ 1567785 w 2557361"/>
              <a:gd name="connsiteY3" fmla="*/ 0 h 2122303"/>
              <a:gd name="connsiteX4" fmla="*/ 2557361 w 2557361"/>
              <a:gd name="connsiteY4" fmla="*/ 0 h 2122303"/>
              <a:gd name="connsiteX5" fmla="*/ 2557361 w 2557361"/>
              <a:gd name="connsiteY5" fmla="*/ 2122303 h 2122303"/>
              <a:gd name="connsiteX6" fmla="*/ 0 w 2557361"/>
              <a:gd name="connsiteY6" fmla="*/ 2122303 h 212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361" h="2122303">
                <a:moveTo>
                  <a:pt x="0" y="0"/>
                </a:moveTo>
                <a:lnTo>
                  <a:pt x="955592" y="0"/>
                </a:lnTo>
                <a:lnTo>
                  <a:pt x="1261689" y="258673"/>
                </a:lnTo>
                <a:lnTo>
                  <a:pt x="1567785" y="0"/>
                </a:lnTo>
                <a:lnTo>
                  <a:pt x="2557361" y="0"/>
                </a:lnTo>
                <a:lnTo>
                  <a:pt x="2557361" y="2122303"/>
                </a:lnTo>
                <a:lnTo>
                  <a:pt x="0" y="212230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360000" rIns="360000" bIns="28800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D76ED2EC-7280-704F-84A4-4CA91CFEE54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 rot="10800000">
            <a:off x="510388" y="1752601"/>
            <a:ext cx="2495899" cy="1401917"/>
          </a:xfrm>
          <a:custGeom>
            <a:avLst/>
            <a:gdLst>
              <a:gd name="connsiteX0" fmla="*/ 2540368 w 2540368"/>
              <a:gd name="connsiteY0" fmla="*/ 1220372 h 1220372"/>
              <a:gd name="connsiteX1" fmla="*/ 0 w 2540368"/>
              <a:gd name="connsiteY1" fmla="*/ 1220372 h 1220372"/>
              <a:gd name="connsiteX2" fmla="*/ 0 w 2540368"/>
              <a:gd name="connsiteY2" fmla="*/ 259506 h 1220372"/>
              <a:gd name="connsiteX3" fmla="*/ 971599 w 2540368"/>
              <a:gd name="connsiteY3" fmla="*/ 259506 h 1220372"/>
              <a:gd name="connsiteX4" fmla="*/ 1278681 w 2540368"/>
              <a:gd name="connsiteY4" fmla="*/ 0 h 1220372"/>
              <a:gd name="connsiteX5" fmla="*/ 1585764 w 2540368"/>
              <a:gd name="connsiteY5" fmla="*/ 259506 h 1220372"/>
              <a:gd name="connsiteX6" fmla="*/ 2540368 w 2540368"/>
              <a:gd name="connsiteY6" fmla="*/ 259506 h 122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368" h="1220372">
                <a:moveTo>
                  <a:pt x="2540368" y="1220372"/>
                </a:moveTo>
                <a:lnTo>
                  <a:pt x="0" y="1220372"/>
                </a:lnTo>
                <a:lnTo>
                  <a:pt x="0" y="259506"/>
                </a:lnTo>
                <a:lnTo>
                  <a:pt x="971599" y="259506"/>
                </a:lnTo>
                <a:lnTo>
                  <a:pt x="1278681" y="0"/>
                </a:lnTo>
                <a:lnTo>
                  <a:pt x="1585764" y="259506"/>
                </a:lnTo>
                <a:lnTo>
                  <a:pt x="2540368" y="259506"/>
                </a:lnTo>
                <a:close/>
              </a:path>
            </a:pathLst>
          </a:custGeom>
          <a:solidFill>
            <a:schemeClr val="bg2"/>
          </a:solidFill>
          <a:ln w="38100">
            <a:noFill/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" b="0" i="0">
                <a:solidFill>
                  <a:schemeClr val="accent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0F5B8B-5AB7-4C42-9A90-B1B4D8A9E08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5340" y="2095263"/>
            <a:ext cx="1600356" cy="831640"/>
          </a:xfrm>
          <a:prstGeom prst="rect">
            <a:avLst/>
          </a:prstGeom>
          <a:noFill/>
        </p:spPr>
        <p:txBody>
          <a:bodyPr wrap="none" lIns="0" tIns="0" rIns="0" bIns="0" anchor="ctr"/>
          <a:lstStyle>
            <a:lvl1pPr marL="0" indent="0" algn="ctr">
              <a:buNone/>
              <a:defRPr sz="4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431908B7-5C20-A14D-94CA-9DDE0108E28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319201" y="3007209"/>
            <a:ext cx="2513899" cy="2490699"/>
          </a:xfrm>
          <a:custGeom>
            <a:avLst/>
            <a:gdLst>
              <a:gd name="connsiteX0" fmla="*/ 0 w 2557361"/>
              <a:gd name="connsiteY0" fmla="*/ 0 h 2122303"/>
              <a:gd name="connsiteX1" fmla="*/ 955592 w 2557361"/>
              <a:gd name="connsiteY1" fmla="*/ 0 h 2122303"/>
              <a:gd name="connsiteX2" fmla="*/ 1261689 w 2557361"/>
              <a:gd name="connsiteY2" fmla="*/ 258673 h 2122303"/>
              <a:gd name="connsiteX3" fmla="*/ 1567785 w 2557361"/>
              <a:gd name="connsiteY3" fmla="*/ 0 h 2122303"/>
              <a:gd name="connsiteX4" fmla="*/ 2557361 w 2557361"/>
              <a:gd name="connsiteY4" fmla="*/ 0 h 2122303"/>
              <a:gd name="connsiteX5" fmla="*/ 2557361 w 2557361"/>
              <a:gd name="connsiteY5" fmla="*/ 2122303 h 2122303"/>
              <a:gd name="connsiteX6" fmla="*/ 0 w 2557361"/>
              <a:gd name="connsiteY6" fmla="*/ 2122303 h 212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361" h="2122303">
                <a:moveTo>
                  <a:pt x="0" y="0"/>
                </a:moveTo>
                <a:lnTo>
                  <a:pt x="955592" y="0"/>
                </a:lnTo>
                <a:lnTo>
                  <a:pt x="1261689" y="258673"/>
                </a:lnTo>
                <a:lnTo>
                  <a:pt x="1567785" y="0"/>
                </a:lnTo>
                <a:lnTo>
                  <a:pt x="2557361" y="0"/>
                </a:lnTo>
                <a:lnTo>
                  <a:pt x="2557361" y="2122303"/>
                </a:lnTo>
                <a:lnTo>
                  <a:pt x="0" y="212230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360000" rIns="360000" bIns="28800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32">
            <a:extLst>
              <a:ext uri="{FF2B5EF4-FFF2-40B4-BE49-F238E27FC236}">
                <a16:creationId xmlns:a16="http://schemas.microsoft.com/office/drawing/2014/main" id="{AEE2D79D-6A8D-D547-ADF8-810294DE1C0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 rot="10800000">
            <a:off x="3328574" y="1764103"/>
            <a:ext cx="2495899" cy="1401917"/>
          </a:xfrm>
          <a:custGeom>
            <a:avLst/>
            <a:gdLst>
              <a:gd name="connsiteX0" fmla="*/ 2540368 w 2540368"/>
              <a:gd name="connsiteY0" fmla="*/ 1220372 h 1220372"/>
              <a:gd name="connsiteX1" fmla="*/ 0 w 2540368"/>
              <a:gd name="connsiteY1" fmla="*/ 1220372 h 1220372"/>
              <a:gd name="connsiteX2" fmla="*/ 0 w 2540368"/>
              <a:gd name="connsiteY2" fmla="*/ 259506 h 1220372"/>
              <a:gd name="connsiteX3" fmla="*/ 971599 w 2540368"/>
              <a:gd name="connsiteY3" fmla="*/ 259506 h 1220372"/>
              <a:gd name="connsiteX4" fmla="*/ 1278681 w 2540368"/>
              <a:gd name="connsiteY4" fmla="*/ 0 h 1220372"/>
              <a:gd name="connsiteX5" fmla="*/ 1585764 w 2540368"/>
              <a:gd name="connsiteY5" fmla="*/ 259506 h 1220372"/>
              <a:gd name="connsiteX6" fmla="*/ 2540368 w 2540368"/>
              <a:gd name="connsiteY6" fmla="*/ 259506 h 122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368" h="1220372">
                <a:moveTo>
                  <a:pt x="2540368" y="1220372"/>
                </a:moveTo>
                <a:lnTo>
                  <a:pt x="0" y="1220372"/>
                </a:lnTo>
                <a:lnTo>
                  <a:pt x="0" y="259506"/>
                </a:lnTo>
                <a:lnTo>
                  <a:pt x="971599" y="259506"/>
                </a:lnTo>
                <a:lnTo>
                  <a:pt x="1278681" y="0"/>
                </a:lnTo>
                <a:lnTo>
                  <a:pt x="1585764" y="259506"/>
                </a:lnTo>
                <a:lnTo>
                  <a:pt x="2540368" y="259506"/>
                </a:lnTo>
                <a:close/>
              </a:path>
            </a:pathLst>
          </a:custGeom>
          <a:solidFill>
            <a:schemeClr val="bg2"/>
          </a:solidFill>
          <a:ln w="38100">
            <a:noFill/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" b="0" i="0">
                <a:solidFill>
                  <a:schemeClr val="accent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5D8ADE6-B31F-E144-ADEB-AAC3D6335E2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3526" y="2095263"/>
            <a:ext cx="1600356" cy="831640"/>
          </a:xfrm>
          <a:prstGeom prst="rect">
            <a:avLst/>
          </a:prstGeom>
          <a:noFill/>
        </p:spPr>
        <p:txBody>
          <a:bodyPr wrap="none" lIns="0" tIns="0" rIns="0" bIns="0" anchor="ctr"/>
          <a:lstStyle>
            <a:lvl1pPr marL="0" indent="0" algn="ctr">
              <a:buNone/>
              <a:defRPr sz="4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5A218813-4A94-714C-A6D0-26185160472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121143" y="3007209"/>
            <a:ext cx="2513899" cy="2490699"/>
          </a:xfrm>
          <a:custGeom>
            <a:avLst/>
            <a:gdLst>
              <a:gd name="connsiteX0" fmla="*/ 0 w 2557361"/>
              <a:gd name="connsiteY0" fmla="*/ 0 h 2122303"/>
              <a:gd name="connsiteX1" fmla="*/ 955592 w 2557361"/>
              <a:gd name="connsiteY1" fmla="*/ 0 h 2122303"/>
              <a:gd name="connsiteX2" fmla="*/ 1261689 w 2557361"/>
              <a:gd name="connsiteY2" fmla="*/ 258673 h 2122303"/>
              <a:gd name="connsiteX3" fmla="*/ 1567785 w 2557361"/>
              <a:gd name="connsiteY3" fmla="*/ 0 h 2122303"/>
              <a:gd name="connsiteX4" fmla="*/ 2557361 w 2557361"/>
              <a:gd name="connsiteY4" fmla="*/ 0 h 2122303"/>
              <a:gd name="connsiteX5" fmla="*/ 2557361 w 2557361"/>
              <a:gd name="connsiteY5" fmla="*/ 2122303 h 2122303"/>
              <a:gd name="connsiteX6" fmla="*/ 0 w 2557361"/>
              <a:gd name="connsiteY6" fmla="*/ 2122303 h 212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361" h="2122303">
                <a:moveTo>
                  <a:pt x="0" y="0"/>
                </a:moveTo>
                <a:lnTo>
                  <a:pt x="955592" y="0"/>
                </a:lnTo>
                <a:lnTo>
                  <a:pt x="1261689" y="258673"/>
                </a:lnTo>
                <a:lnTo>
                  <a:pt x="1567785" y="0"/>
                </a:lnTo>
                <a:lnTo>
                  <a:pt x="2557361" y="0"/>
                </a:lnTo>
                <a:lnTo>
                  <a:pt x="2557361" y="2122303"/>
                </a:lnTo>
                <a:lnTo>
                  <a:pt x="0" y="212230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360000" rIns="360000" bIns="28800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714A8899-300F-5B4F-97E8-96883C08515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 rot="10800000">
            <a:off x="6130516" y="1741100"/>
            <a:ext cx="2495899" cy="1401917"/>
          </a:xfrm>
          <a:custGeom>
            <a:avLst/>
            <a:gdLst>
              <a:gd name="connsiteX0" fmla="*/ 2540368 w 2540368"/>
              <a:gd name="connsiteY0" fmla="*/ 1220372 h 1220372"/>
              <a:gd name="connsiteX1" fmla="*/ 0 w 2540368"/>
              <a:gd name="connsiteY1" fmla="*/ 1220372 h 1220372"/>
              <a:gd name="connsiteX2" fmla="*/ 0 w 2540368"/>
              <a:gd name="connsiteY2" fmla="*/ 259506 h 1220372"/>
              <a:gd name="connsiteX3" fmla="*/ 971599 w 2540368"/>
              <a:gd name="connsiteY3" fmla="*/ 259506 h 1220372"/>
              <a:gd name="connsiteX4" fmla="*/ 1278681 w 2540368"/>
              <a:gd name="connsiteY4" fmla="*/ 0 h 1220372"/>
              <a:gd name="connsiteX5" fmla="*/ 1585764 w 2540368"/>
              <a:gd name="connsiteY5" fmla="*/ 259506 h 1220372"/>
              <a:gd name="connsiteX6" fmla="*/ 2540368 w 2540368"/>
              <a:gd name="connsiteY6" fmla="*/ 259506 h 122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368" h="1220372">
                <a:moveTo>
                  <a:pt x="2540368" y="1220372"/>
                </a:moveTo>
                <a:lnTo>
                  <a:pt x="0" y="1220372"/>
                </a:lnTo>
                <a:lnTo>
                  <a:pt x="0" y="259506"/>
                </a:lnTo>
                <a:lnTo>
                  <a:pt x="971599" y="259506"/>
                </a:lnTo>
                <a:lnTo>
                  <a:pt x="1278681" y="0"/>
                </a:lnTo>
                <a:lnTo>
                  <a:pt x="1585764" y="259506"/>
                </a:lnTo>
                <a:lnTo>
                  <a:pt x="2540368" y="259506"/>
                </a:lnTo>
                <a:close/>
              </a:path>
            </a:pathLst>
          </a:custGeom>
          <a:solidFill>
            <a:schemeClr val="bg2"/>
          </a:solidFill>
          <a:ln w="38100">
            <a:noFill/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" b="0" i="0">
                <a:solidFill>
                  <a:schemeClr val="accent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D457C08-78EC-014E-BA1C-6659BEA010D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75468" y="2106764"/>
            <a:ext cx="1600356" cy="831640"/>
          </a:xfrm>
          <a:prstGeom prst="rect">
            <a:avLst/>
          </a:prstGeom>
          <a:noFill/>
        </p:spPr>
        <p:txBody>
          <a:bodyPr wrap="none" lIns="0" tIns="0" rIns="0" bIns="0" anchor="ctr"/>
          <a:lstStyle>
            <a:lvl1pPr marL="0" indent="0" algn="ctr">
              <a:buNone/>
              <a:defRPr sz="48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806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0D5B592-9C40-3947-8A38-BD239E0DEFB1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85097" y="1752600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B68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60ABFAB-3F3D-4C40-A7D1-DCC36515BF05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78272" y="239877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A0CEDDC-78D5-7E4A-990D-B247C8297E99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078164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9EBE40A-4DDD-CE4F-80AF-9FA5F6D17C40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756597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1E4DB9E-C957-0B48-8931-76AB5E18A1A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9726" y="175355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1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D639180-E174-0047-93B8-E207A972E1B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2901" y="2399725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1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F667B80-F430-724D-877E-BB8CECAE760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079429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1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B692236-5CD8-8844-8894-9369635C99F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759133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1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6B2B16E4-C21E-E140-BEF8-23D731776076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443788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9032FA4-8C73-1C41-8D6B-6E246EF697C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443883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1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30B9498-E119-C44B-B328-10E0D80D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9BD4197-F203-CD4A-95E5-6091BAC717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3719" y="1798607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AE671C-3F24-FD40-961D-89D4539AA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3719" y="2438879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B9F0D60-5E1F-C944-A29D-67AFBF2CAD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73719" y="3117490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6A81D78F-190D-1A45-AD5B-65B7EA2185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73719" y="3807602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7DA5555-5076-B34C-B474-C9E37569F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73719" y="4486215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58C750F-2516-FD4D-8E79-432403B0AF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1738" y="1787105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09ED710-015B-BF4D-AD8E-5921AA5EB6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738" y="2427378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34338AC-3925-214E-8E00-3948E6197C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1738" y="3105989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E7B156C-599C-7042-9C15-DCF2007E59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1738" y="3796101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BDD8949-ECC3-2449-9817-EEFFEDA852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1738" y="4474714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98076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point lis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0D5B592-9C40-3947-8A38-BD239E0DEFB1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85097" y="1752600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B68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60ABFAB-3F3D-4C40-A7D1-DCC36515BF05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78272" y="239877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A0CEDDC-78D5-7E4A-990D-B247C8297E99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078164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9EBE40A-4DDD-CE4F-80AF-9FA5F6D17C40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756597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1E4DB9E-C957-0B48-8931-76AB5E18A1A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9726" y="175355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2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D639180-E174-0047-93B8-E207A972E1B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2901" y="2399725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2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F667B80-F430-724D-877E-BB8CECAE760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079429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2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B692236-5CD8-8844-8894-9369635C99F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759133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2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6B2B16E4-C21E-E140-BEF8-23D731776076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443788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9032FA4-8C73-1C41-8D6B-6E246EF697C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443883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2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30B9498-E119-C44B-B328-10E0D80D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9BD4197-F203-CD4A-95E5-6091BAC717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3719" y="1798607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AE671C-3F24-FD40-961D-89D4539AA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3719" y="2438879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B9F0D60-5E1F-C944-A29D-67AFBF2CAD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73719" y="3117490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6A81D78F-190D-1A45-AD5B-65B7EA2185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73719" y="3807602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7DA5555-5076-B34C-B474-C9E37569F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73719" y="4486215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58C750F-2516-FD4D-8E79-432403B0AF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1738" y="1787105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09ED710-015B-BF4D-AD8E-5921AA5EB6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738" y="2427378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34338AC-3925-214E-8E00-3948E6197C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1738" y="3105989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E7B156C-599C-7042-9C15-DCF2007E59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1738" y="3796101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BDD8949-ECC3-2449-9817-EEFFEDA852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1738" y="4474714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88032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lis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0D5B592-9C40-3947-8A38-BD239E0DEFB1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85097" y="1752600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B68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60ABFAB-3F3D-4C40-A7D1-DCC36515BF05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78272" y="239877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A0CEDDC-78D5-7E4A-990D-B247C8297E99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078164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9EBE40A-4DDD-CE4F-80AF-9FA5F6D17C40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756597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1E4DB9E-C957-0B48-8931-76AB5E18A1A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9726" y="175355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3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D639180-E174-0047-93B8-E207A972E1B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2901" y="2399725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3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F667B80-F430-724D-877E-BB8CECAE760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079429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3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B692236-5CD8-8844-8894-9369635C99F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759133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3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6B2B16E4-C21E-E140-BEF8-23D731776076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443788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9032FA4-8C73-1C41-8D6B-6E246EF697C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443883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3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30B9498-E119-C44B-B328-10E0D80D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9BD4197-F203-CD4A-95E5-6091BAC717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3719" y="1798607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AE671C-3F24-FD40-961D-89D4539AA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3719" y="2438879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B9F0D60-5E1F-C944-A29D-67AFBF2CAD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73719" y="3117490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6A81D78F-190D-1A45-AD5B-65B7EA2185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73719" y="3807602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7DA5555-5076-B34C-B474-C9E37569F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73719" y="4486215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58C750F-2516-FD4D-8E79-432403B0AF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1738" y="1787105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09ED710-015B-BF4D-AD8E-5921AA5EB6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738" y="2427378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34338AC-3925-214E-8E00-3948E6197C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1738" y="3105989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E7B156C-599C-7042-9C15-DCF2007E59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1738" y="3796101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BDD8949-ECC3-2449-9817-EEFFEDA852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1738" y="4474714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0440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 Proces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782438" y="1752601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815078" y="1752601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880360" y="1752601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847720" y="1752601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486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930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513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862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9547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4168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284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30594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40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r="-26553"/>
          <a:stretch/>
        </p:blipFill>
        <p:spPr>
          <a:xfrm>
            <a:off x="-5806" y="-1526"/>
            <a:ext cx="12092445" cy="6992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93171" y="493200"/>
            <a:ext cx="1441850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524002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8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58"/>
            <a:ext cx="4184204" cy="2299453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1013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2010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Proces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782438" y="1752601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815078" y="1752601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880360" y="1752601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847720" y="1752601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486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930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513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862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9547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4168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284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30594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524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Process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782438" y="1752601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815078" y="1752601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880360" y="1752601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847720" y="1752601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486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930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513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862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9547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4168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284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39219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51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Proces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23642" y="1790889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150840" y="1790889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5405239" y="1790889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4C6C36-5118-0342-A69C-60F6F072C4DD}"/>
              </a:ext>
            </a:extLst>
          </p:cNvPr>
          <p:cNvSpPr/>
          <p:nvPr userDrawn="1"/>
        </p:nvSpPr>
        <p:spPr>
          <a:xfrm>
            <a:off x="7032437" y="1790889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3778040" y="1790889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182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252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9144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27581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8555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CD8453E-BDB1-5F48-BCA1-4FCACC45C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58947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86073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37675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8136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AD84E72-79AF-BF4B-A713-FDC157F624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0457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235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Proces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23642" y="1790889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150840" y="1790889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5405239" y="1790889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4C6C36-5118-0342-A69C-60F6F072C4DD}"/>
              </a:ext>
            </a:extLst>
          </p:cNvPr>
          <p:cNvSpPr/>
          <p:nvPr userDrawn="1"/>
        </p:nvSpPr>
        <p:spPr>
          <a:xfrm>
            <a:off x="7032437" y="1790889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3778040" y="1790889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182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252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9144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27581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8555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CD8453E-BDB1-5F48-BCA1-4FCACC45C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58947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86073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37675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8136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AD84E72-79AF-BF4B-A713-FDC157F624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0457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979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Process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23642" y="1790889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150840" y="1790889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5405239" y="1790889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4C6C36-5118-0342-A69C-60F6F072C4DD}"/>
              </a:ext>
            </a:extLst>
          </p:cNvPr>
          <p:cNvSpPr/>
          <p:nvPr userDrawn="1"/>
        </p:nvSpPr>
        <p:spPr>
          <a:xfrm>
            <a:off x="7032437" y="1790889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3778040" y="1790889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182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252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9144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27581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8555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CD8453E-BDB1-5F48-BCA1-4FCACC45C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58947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86073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37675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8136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AD84E72-79AF-BF4B-A713-FDC157F624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0457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009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Box Proces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86598" y="1752601"/>
            <a:ext cx="1878262" cy="20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619239" y="1752601"/>
            <a:ext cx="1878262" cy="20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684519" y="1752601"/>
            <a:ext cx="1878262" cy="20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651880" y="1752601"/>
            <a:ext cx="1878262" cy="20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825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0426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0634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4124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95043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26019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57178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14932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6479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Box Proces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86598" y="1752601"/>
            <a:ext cx="1878262" cy="2024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619239" y="1752601"/>
            <a:ext cx="1878262" cy="2024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684519" y="1752601"/>
            <a:ext cx="1878262" cy="2024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651880" y="1752601"/>
            <a:ext cx="1878262" cy="2024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825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1800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2008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5498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86417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26019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57178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14932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6315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Box Process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86598" y="1752601"/>
            <a:ext cx="1878262" cy="20246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619239" y="1752601"/>
            <a:ext cx="1878262" cy="20246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684519" y="1752601"/>
            <a:ext cx="1878262" cy="20246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651880" y="1752601"/>
            <a:ext cx="1878262" cy="20246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825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1800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2008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5498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86417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26019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57178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14932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089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C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1" y="1752601"/>
            <a:ext cx="3677009" cy="432039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defTabSz="0">
              <a:buFontTx/>
              <a:buNone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C98348-9CD6-2F4A-8183-88D35215A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211" y="1560606"/>
            <a:ext cx="4542790" cy="5100676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B7A3911-A6A0-0D47-950E-1C049D33F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73593" y="1798611"/>
            <a:ext cx="4235569" cy="32162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7ADFDB5-D040-B940-8F57-948D5546B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7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0C8FA9-8A5F-DE42-A851-52BF8459FC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2107" y="1422401"/>
            <a:ext cx="5048834" cy="4535827"/>
          </a:xfrm>
          <a:prstGeom prst="rect">
            <a:avLst/>
          </a:prstGeom>
        </p:spPr>
      </p:pic>
      <p:sp>
        <p:nvSpPr>
          <p:cNvPr id="1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1" y="1752601"/>
            <a:ext cx="2917885" cy="432039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defTabSz="0">
              <a:buFontTx/>
              <a:buNone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B7A3911-A6A0-0D47-950E-1C049D33F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59525" y="1741100"/>
            <a:ext cx="4528868" cy="38488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7ADFDB5-D040-B940-8F57-948D5546B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71783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6FA3C4-3F41-2646-97DE-A04A4D44E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706" y="1518250"/>
            <a:ext cx="6747294" cy="4753155"/>
          </a:xfrm>
          <a:prstGeom prst="rect">
            <a:avLst/>
          </a:prstGeom>
        </p:spPr>
      </p:pic>
      <p:sp>
        <p:nvSpPr>
          <p:cNvPr id="1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1" y="1752601"/>
            <a:ext cx="2434806" cy="432039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defTabSz="0">
              <a:buFontTx/>
              <a:buNone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B7A3911-A6A0-0D47-950E-1C049D33F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79965" y="1867619"/>
            <a:ext cx="4425349" cy="36877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7ADFDB5-D040-B940-8F57-948D5546B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9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creen data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25E593-1C27-F54D-BAE9-4A3940065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651" y="1526986"/>
            <a:ext cx="4014470" cy="4507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69F142-FA0E-0349-9663-CF647EE6E3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1" y="1526986"/>
            <a:ext cx="4014470" cy="45074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B7A3911-A6A0-0D47-950E-1C049D33F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22166" y="1706596"/>
            <a:ext cx="3743862" cy="28826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7ADFDB5-D040-B940-8F57-948D5546B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9A9D375-1269-0545-BD2B-5A7BCB4D80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8226" y="1729598"/>
            <a:ext cx="3743862" cy="28826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8737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creen data comparison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4866FC-2055-5142-B87C-BEF065081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77" y="1506743"/>
            <a:ext cx="4058990" cy="35224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E02AA2-A005-0D47-AEBA-A55628C601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635" y="1518245"/>
            <a:ext cx="4058990" cy="352240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B7A3911-A6A0-0D47-950E-1C049D33F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9805" y="1810107"/>
            <a:ext cx="3614468" cy="29171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7ADFDB5-D040-B940-8F57-948D5546B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9A9D375-1269-0545-BD2B-5A7BCB4D80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2348" y="1821609"/>
            <a:ext cx="3651848" cy="28826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128FDCE-0B46-3B47-8FAE-3FFC238023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7774" y="5090841"/>
            <a:ext cx="8415227" cy="97640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7664" algn="l"/>
              </a:tabLst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266693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2pPr>
            <a:lvl3pPr marL="709595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3pPr>
            <a:lvl4pPr marL="1076298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4pPr>
            <a:lvl5pPr marL="1608098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49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1B82BDE-45C7-3F4A-BAA0-FECE0FC11E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2808" y="1543952"/>
            <a:ext cx="6153587" cy="33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9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1ABF27-0FD3-CA40-9545-1F6713C447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0838" y="1494367"/>
            <a:ext cx="8061744" cy="4124953"/>
          </a:xfrm>
          <a:prstGeom prst="rect">
            <a:avLst/>
          </a:prstGeom>
        </p:spPr>
        <p:txBody>
          <a:bodyPr anchor="t" anchorCtr="0"/>
          <a:lstStyle>
            <a:lvl1pPr>
              <a:defRPr sz="1100">
                <a:solidFill>
                  <a:schemeClr val="bg1"/>
                </a:solidFill>
              </a:defRPr>
            </a:lvl1pPr>
            <a:lvl2pPr marL="171446" indent="-171446"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2pPr>
            <a:lvl3pPr marL="342892" indent="-288918">
              <a:buSzPct val="60000"/>
              <a:buFont typeface="Courier New" panose="02070309020205020404" pitchFamily="49" charset="0"/>
              <a:buChar char="o"/>
              <a:tabLst/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85B2BB-A9D4-AF4D-B288-9CB10AEE5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278277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ock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00B08A-8686-D044-A901-8415C58528FC}"/>
              </a:ext>
            </a:extLst>
          </p:cNvPr>
          <p:cNvSpPr txBox="1">
            <a:spLocks/>
          </p:cNvSpPr>
          <p:nvPr userDrawn="1"/>
        </p:nvSpPr>
        <p:spPr>
          <a:xfrm>
            <a:off x="1308848" y="0"/>
            <a:ext cx="7835153" cy="6858000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ts val="3120"/>
              </a:lnSpc>
              <a:spcBef>
                <a:spcPct val="0"/>
              </a:spcBef>
              <a:buNone/>
              <a:defRPr sz="26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0" i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227471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22234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5091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6118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62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1899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2027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5742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5007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1848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3217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8498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6886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00608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19125" y="1829155"/>
            <a:ext cx="8196528" cy="4189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932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79874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5" y="494064"/>
            <a:ext cx="1246909" cy="94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6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89571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369" r="76" b="325"/>
          <a:stretch/>
        </p:blipFill>
        <p:spPr>
          <a:xfrm>
            <a:off x="-42422" y="-735291"/>
            <a:ext cx="9253538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03" y="493200"/>
            <a:ext cx="1081388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34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100" baseline="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60"/>
            <a:ext cx="4184204" cy="2299453"/>
          </a:xfrm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58080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60519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59234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81478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40103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77236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3" y="6363946"/>
            <a:ext cx="589544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4360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89489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1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82222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6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083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63007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26175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92537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4079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05193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262971" cy="96015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43003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28361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11915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05630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1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1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6553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515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1284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78094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65016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2" y="856802"/>
            <a:ext cx="7967663" cy="527095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52922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9"/>
            <a:ext cx="4306338" cy="560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7" y="539750"/>
            <a:ext cx="4233863" cy="560863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63277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30714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9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44157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23162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59961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6449387"/>
            <a:ext cx="28956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/>
              <a:t>Hogan Lovells</a:t>
            </a:r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4"/>
          </p:nvPr>
        </p:nvSpPr>
        <p:spPr>
          <a:xfrm>
            <a:off x="8729443" y="6497908"/>
            <a:ext cx="252633" cy="184666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6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|  </a:t>
            </a:r>
            <a:fld id="{6967D197-2218-4700-B211-63EF06F51A7E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980303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"/>
          <p:cNvSpPr>
            <a:spLocks noGrp="1"/>
          </p:cNvSpPr>
          <p:nvPr>
            <p:ph sz="quarter" idx="12"/>
          </p:nvPr>
        </p:nvSpPr>
        <p:spPr>
          <a:xfrm>
            <a:off x="288000" y="1200001"/>
            <a:ext cx="8568000" cy="52504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22980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01"/>
            <a:ext cx="9144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03/03/2022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050" y="-463437"/>
            <a:ext cx="3031024" cy="214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48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4209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03/03/2022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r="-26553"/>
          <a:stretch/>
        </p:blipFill>
        <p:spPr>
          <a:xfrm>
            <a:off x="-5806" y="-1527"/>
            <a:ext cx="12092445" cy="6992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93171" y="493201"/>
            <a:ext cx="1441850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524004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100" baseline="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59"/>
            <a:ext cx="4184204" cy="2299453"/>
          </a:xfrm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667835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31414"/>
            <a:ext cx="2057400" cy="365125"/>
          </a:xfrm>
        </p:spPr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2332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30492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381480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1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1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22859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60908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37586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04755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2" y="856802"/>
            <a:ext cx="7967663" cy="527095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47374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9"/>
            <a:ext cx="4306338" cy="56007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7" y="539750"/>
            <a:ext cx="4233863" cy="560863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066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8524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32929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62291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46388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61353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01"/>
            <a:ext cx="9144001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5"/>
            <a:ext cx="1422302" cy="8091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03/03/2022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21519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33D034B-0BD7-4CA8-9DD7-8FB1B7166CE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1545" y="2084590"/>
            <a:ext cx="698915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Peninsula_PPT_RedFooter.png">
            <a:extLst>
              <a:ext uri="{FF2B5EF4-FFF2-40B4-BE49-F238E27FC236}">
                <a16:creationId xmlns:a16="http://schemas.microsoft.com/office/drawing/2014/main" id="{CC8AF0ED-9A53-42E5-8F24-F6CE926552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08"/>
          <a:stretch/>
        </p:blipFill>
        <p:spPr>
          <a:xfrm>
            <a:off x="302991" y="6121401"/>
            <a:ext cx="238555" cy="366485"/>
          </a:xfrm>
          <a:prstGeom prst="rect">
            <a:avLst/>
          </a:prstGeom>
        </p:spPr>
      </p:pic>
      <p:pic>
        <p:nvPicPr>
          <p:cNvPr id="3" name="Picture 2" descr="Peninsula_PPT_RedFooter.png">
            <a:extLst>
              <a:ext uri="{FF2B5EF4-FFF2-40B4-BE49-F238E27FC236}">
                <a16:creationId xmlns:a16="http://schemas.microsoft.com/office/drawing/2014/main" id="{F0523720-69DD-4153-9EA7-1AA84584A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4B45369-AD7F-44DB-BD66-BDE497D46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54" y="958475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43142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D62D2D-F829-44D2-88B2-74BAE887DF6C}"/>
              </a:ext>
            </a:extLst>
          </p:cNvPr>
          <p:cNvCxnSpPr>
            <a:cxnSpLocks/>
          </p:cNvCxnSpPr>
          <p:nvPr userDrawn="1"/>
        </p:nvCxnSpPr>
        <p:spPr>
          <a:xfrm>
            <a:off x="617251" y="1747956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2690769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401904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A27415-C829-42BE-B215-FCD855B91B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95340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A27415-C829-42BE-B215-FCD855B91B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559BBE-36E1-4765-AFF0-B415A2CA3B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F28B154-D9C3-4D59-A1EF-0F85558B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51" y="3018176"/>
            <a:ext cx="7235159" cy="62247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273F39-4580-4D27-9797-5F317EE93587}"/>
              </a:ext>
            </a:extLst>
          </p:cNvPr>
          <p:cNvCxnSpPr>
            <a:cxnSpLocks/>
          </p:cNvCxnSpPr>
          <p:nvPr userDrawn="1"/>
        </p:nvCxnSpPr>
        <p:spPr>
          <a:xfrm>
            <a:off x="720121" y="3988236"/>
            <a:ext cx="937229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1706614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 BLUE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05CB5D-19C8-400B-909E-9AACAD51D5AF}"/>
              </a:ext>
            </a:extLst>
          </p:cNvPr>
          <p:cNvSpPr/>
          <p:nvPr userDrawn="1"/>
        </p:nvSpPr>
        <p:spPr>
          <a:xfrm>
            <a:off x="-177800" y="-203200"/>
            <a:ext cx="9601200" cy="7213600"/>
          </a:xfrm>
          <a:prstGeom prst="rect">
            <a:avLst/>
          </a:prstGeom>
          <a:solidFill>
            <a:srgbClr val="20B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2E2E19-7C98-4BE8-8C02-B1AD8AF935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F28B154-D9C3-4D59-A1EF-0F85558B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51" y="3018176"/>
            <a:ext cx="7235159" cy="62247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273F39-4580-4D27-9797-5F317EE93587}"/>
              </a:ext>
            </a:extLst>
          </p:cNvPr>
          <p:cNvCxnSpPr>
            <a:cxnSpLocks/>
          </p:cNvCxnSpPr>
          <p:nvPr userDrawn="1"/>
        </p:nvCxnSpPr>
        <p:spPr>
          <a:xfrm>
            <a:off x="720121" y="3988236"/>
            <a:ext cx="937229" cy="0"/>
          </a:xfrm>
          <a:prstGeom prst="line">
            <a:avLst/>
          </a:prstGeom>
          <a:ln w="57150" cap="sq">
            <a:solidFill>
              <a:srgbClr val="FFB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57501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04731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DDAF32-736B-43BA-A493-E46B5FDAFE3C}"/>
              </a:ext>
            </a:extLst>
          </p:cNvPr>
          <p:cNvSpPr/>
          <p:nvPr userDrawn="1"/>
        </p:nvSpPr>
        <p:spPr>
          <a:xfrm>
            <a:off x="-93133" y="-90310"/>
            <a:ext cx="9414934" cy="7055555"/>
          </a:xfrm>
          <a:prstGeom prst="rect">
            <a:avLst/>
          </a:prstGeom>
          <a:solidFill>
            <a:srgbClr val="FFB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AFA85C-6E71-49FD-82EA-C58CD675B9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F28B154-D9C3-4D59-A1EF-0F85558B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51" y="3018176"/>
            <a:ext cx="7235159" cy="62247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243142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273F39-4580-4D27-9797-5F317EE93587}"/>
              </a:ext>
            </a:extLst>
          </p:cNvPr>
          <p:cNvCxnSpPr>
            <a:cxnSpLocks/>
          </p:cNvCxnSpPr>
          <p:nvPr userDrawn="1"/>
        </p:nvCxnSpPr>
        <p:spPr>
          <a:xfrm>
            <a:off x="720121" y="3988236"/>
            <a:ext cx="937229" cy="0"/>
          </a:xfrm>
          <a:prstGeom prst="line">
            <a:avLst/>
          </a:prstGeom>
          <a:ln w="57150" cap="sq">
            <a:solidFill>
              <a:srgbClr val="20B1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8082449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422B76-1013-4EA1-8FEF-6402901B48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7B6493-2A44-41DC-81EB-B909910AD8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F28B154-D9C3-4D59-A1EF-0F85558B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51" y="3018176"/>
            <a:ext cx="7235159" cy="62247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273F39-4580-4D27-9797-5F317EE93587}"/>
              </a:ext>
            </a:extLst>
          </p:cNvPr>
          <p:cNvCxnSpPr>
            <a:cxnSpLocks/>
          </p:cNvCxnSpPr>
          <p:nvPr userDrawn="1"/>
        </p:nvCxnSpPr>
        <p:spPr>
          <a:xfrm>
            <a:off x="720121" y="3988236"/>
            <a:ext cx="937229" cy="0"/>
          </a:xfrm>
          <a:prstGeom prst="line">
            <a:avLst/>
          </a:prstGeom>
          <a:ln w="57150" cap="sq">
            <a:solidFill>
              <a:srgbClr val="243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3187410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BLUE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A27415-C829-42BE-B215-FCD855B91B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559BBE-36E1-4765-AFF0-B415A2CA3B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F28B154-D9C3-4D59-A1EF-0F85558B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51" y="2426832"/>
            <a:ext cx="7235159" cy="62247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273F39-4580-4D27-9797-5F317EE93587}"/>
              </a:ext>
            </a:extLst>
          </p:cNvPr>
          <p:cNvCxnSpPr>
            <a:cxnSpLocks/>
          </p:cNvCxnSpPr>
          <p:nvPr userDrawn="1"/>
        </p:nvCxnSpPr>
        <p:spPr>
          <a:xfrm>
            <a:off x="720121" y="4125396"/>
            <a:ext cx="937229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9893028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DAF8A2-AEEB-471E-8073-8E590F5F2E83}"/>
              </a:ext>
            </a:extLst>
          </p:cNvPr>
          <p:cNvSpPr/>
          <p:nvPr userDrawn="1"/>
        </p:nvSpPr>
        <p:spPr>
          <a:xfrm>
            <a:off x="-177800" y="-203200"/>
            <a:ext cx="9601200" cy="7213600"/>
          </a:xfrm>
          <a:prstGeom prst="rect">
            <a:avLst/>
          </a:prstGeom>
          <a:solidFill>
            <a:srgbClr val="20B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487721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IN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CF565D-55B2-4796-8DF9-7B97E0B7BB92}"/>
              </a:ext>
            </a:extLst>
          </p:cNvPr>
          <p:cNvSpPr/>
          <p:nvPr userDrawn="1"/>
        </p:nvSpPr>
        <p:spPr>
          <a:xfrm>
            <a:off x="-93133" y="-90310"/>
            <a:ext cx="9414934" cy="7055555"/>
          </a:xfrm>
          <a:prstGeom prst="rect">
            <a:avLst/>
          </a:prstGeom>
          <a:solidFill>
            <a:srgbClr val="FFB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789703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4112C-6F18-4559-8BCA-5CE07E97B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47" y="3522721"/>
            <a:ext cx="6989159" cy="1754326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buNone/>
              <a:defRPr sz="1350">
                <a:solidFill>
                  <a:schemeClr val="bg1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2pPr>
              <a:buClr>
                <a:srgbClr val="E40038"/>
              </a:buClr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BFD5F6-2AE4-473C-BA8C-AAC49D77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33" y="2352410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535DC-5A4A-49C3-BB53-ED8A74C13A9C}"/>
              </a:ext>
            </a:extLst>
          </p:cNvPr>
          <p:cNvCxnSpPr>
            <a:cxnSpLocks/>
          </p:cNvCxnSpPr>
          <p:nvPr userDrawn="1"/>
        </p:nvCxnSpPr>
        <p:spPr>
          <a:xfrm>
            <a:off x="816159" y="3062089"/>
            <a:ext cx="415682" cy="0"/>
          </a:xfrm>
          <a:prstGeom prst="line">
            <a:avLst/>
          </a:prstGeom>
          <a:ln w="5715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C0BB543F-FBF8-420C-94CB-F229A09F22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8058" y="908177"/>
            <a:ext cx="1507942" cy="638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145688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E5B160-86B4-4488-ADE0-706D84530A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4112C-6F18-4559-8BCA-5CE07E97B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47" y="3522721"/>
            <a:ext cx="6989159" cy="1754326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buNone/>
              <a:defRPr sz="1350">
                <a:solidFill>
                  <a:schemeClr val="bg1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2pPr>
              <a:buClr>
                <a:srgbClr val="E40038"/>
              </a:buClr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BFD5F6-2AE4-473C-BA8C-AAC49D77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33" y="2352410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535DC-5A4A-49C3-BB53-ED8A74C13A9C}"/>
              </a:ext>
            </a:extLst>
          </p:cNvPr>
          <p:cNvCxnSpPr>
            <a:cxnSpLocks/>
          </p:cNvCxnSpPr>
          <p:nvPr userDrawn="1"/>
        </p:nvCxnSpPr>
        <p:spPr>
          <a:xfrm>
            <a:off x="816159" y="3062089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84EAE27B-924B-4645-B65D-607EE6F092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8058" y="908177"/>
            <a:ext cx="1507942" cy="638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076658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DD176A-9758-4609-9C2E-E8DD0CAD5E14}"/>
              </a:ext>
            </a:extLst>
          </p:cNvPr>
          <p:cNvSpPr/>
          <p:nvPr userDrawn="1"/>
        </p:nvSpPr>
        <p:spPr>
          <a:xfrm>
            <a:off x="-177800" y="-203200"/>
            <a:ext cx="9601200" cy="7213600"/>
          </a:xfrm>
          <a:prstGeom prst="rect">
            <a:avLst/>
          </a:prstGeom>
          <a:solidFill>
            <a:srgbClr val="20B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4112C-6F18-4559-8BCA-5CE07E97B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47" y="3522721"/>
            <a:ext cx="6989159" cy="1754326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buNone/>
              <a:defRPr sz="1350">
                <a:solidFill>
                  <a:schemeClr val="bg1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2pPr>
              <a:buClr>
                <a:srgbClr val="E40038"/>
              </a:buClr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BFD5F6-2AE4-473C-BA8C-AAC49D77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33" y="2352410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535DC-5A4A-49C3-BB53-ED8A74C13A9C}"/>
              </a:ext>
            </a:extLst>
          </p:cNvPr>
          <p:cNvCxnSpPr>
            <a:cxnSpLocks/>
          </p:cNvCxnSpPr>
          <p:nvPr userDrawn="1"/>
        </p:nvCxnSpPr>
        <p:spPr>
          <a:xfrm>
            <a:off x="816159" y="3062089"/>
            <a:ext cx="415682" cy="0"/>
          </a:xfrm>
          <a:prstGeom prst="line">
            <a:avLst/>
          </a:prstGeom>
          <a:ln w="57150" cap="sq">
            <a:solidFill>
              <a:srgbClr val="FFB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481D7E4F-0407-4102-A7F9-687C6EF0B7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58" y="908177"/>
            <a:ext cx="1507942" cy="638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283059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YELLOW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12C4CF-72A9-48FA-84FA-7BE334BC8B05}"/>
              </a:ext>
            </a:extLst>
          </p:cNvPr>
          <p:cNvSpPr/>
          <p:nvPr userDrawn="1"/>
        </p:nvSpPr>
        <p:spPr>
          <a:xfrm>
            <a:off x="-93133" y="-90310"/>
            <a:ext cx="9414934" cy="7055555"/>
          </a:xfrm>
          <a:prstGeom prst="rect">
            <a:avLst/>
          </a:prstGeom>
          <a:solidFill>
            <a:srgbClr val="FFB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4112C-6F18-4559-8BCA-5CE07E97B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47" y="3522721"/>
            <a:ext cx="6989159" cy="1754326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buNone/>
              <a:defRPr sz="1350">
                <a:solidFill>
                  <a:schemeClr val="bg1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2pPr>
              <a:buClr>
                <a:srgbClr val="E40038"/>
              </a:buClr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BFD5F6-2AE4-473C-BA8C-AAC49D77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33" y="2352410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535DC-5A4A-49C3-BB53-ED8A74C13A9C}"/>
              </a:ext>
            </a:extLst>
          </p:cNvPr>
          <p:cNvCxnSpPr>
            <a:cxnSpLocks/>
          </p:cNvCxnSpPr>
          <p:nvPr userDrawn="1"/>
        </p:nvCxnSpPr>
        <p:spPr>
          <a:xfrm>
            <a:off x="816159" y="3062089"/>
            <a:ext cx="415682" cy="0"/>
          </a:xfrm>
          <a:prstGeom prst="line">
            <a:avLst/>
          </a:prstGeom>
          <a:ln w="57150" cap="sq">
            <a:solidFill>
              <a:srgbClr val="20B1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74D97649-9F7F-4F07-9441-24ADFAF8B1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58" y="908177"/>
            <a:ext cx="1507942" cy="638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88469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lin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FB6946-4413-4629-B89E-B1E2B897B58F}"/>
              </a:ext>
            </a:extLst>
          </p:cNvPr>
          <p:cNvSpPr/>
          <p:nvPr userDrawn="1"/>
        </p:nvSpPr>
        <p:spPr>
          <a:xfrm>
            <a:off x="1" y="0"/>
            <a:ext cx="1458686" cy="6858000"/>
          </a:xfrm>
          <a:prstGeom prst="rect">
            <a:avLst/>
          </a:prstGeom>
          <a:solidFill>
            <a:srgbClr val="243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5BF47A28-5DE1-4E5C-A08D-5411F3099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F7C25B0-F2DD-435E-8FF2-8CF0EA561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258" y="1979457"/>
            <a:ext cx="698915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E299F08-0DA9-4345-AFF9-01CA57E04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258" y="770487"/>
            <a:ext cx="6259148" cy="914577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404040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0F7C38-71B4-42E9-ADC5-5C31A9F80C22}"/>
              </a:ext>
            </a:extLst>
          </p:cNvPr>
          <p:cNvCxnSpPr>
            <a:cxnSpLocks/>
          </p:cNvCxnSpPr>
          <p:nvPr userDrawn="1"/>
        </p:nvCxnSpPr>
        <p:spPr>
          <a:xfrm>
            <a:off x="1952106" y="1716593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92483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297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lin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94C8FE-06D5-45DB-AF4C-5C50046B8DC5}"/>
              </a:ext>
            </a:extLst>
          </p:cNvPr>
          <p:cNvSpPr/>
          <p:nvPr userDrawn="1"/>
        </p:nvSpPr>
        <p:spPr>
          <a:xfrm>
            <a:off x="1" y="0"/>
            <a:ext cx="1458686" cy="6858000"/>
          </a:xfrm>
          <a:prstGeom prst="rect">
            <a:avLst/>
          </a:prstGeom>
          <a:solidFill>
            <a:srgbClr val="243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25CDEE17-3EAA-440A-B330-E5E3CD65C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4352C4F7-04F1-412E-9593-3259C0EFC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258" y="770487"/>
            <a:ext cx="6259148" cy="1301767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404040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2F9026D-D97F-4C6B-BA7C-7D50D290997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855258" y="2404417"/>
            <a:ext cx="698915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CCFE9C-0FDB-4D76-B307-CBCA822CB7D4}"/>
              </a:ext>
            </a:extLst>
          </p:cNvPr>
          <p:cNvCxnSpPr>
            <a:cxnSpLocks/>
          </p:cNvCxnSpPr>
          <p:nvPr userDrawn="1"/>
        </p:nvCxnSpPr>
        <p:spPr>
          <a:xfrm>
            <a:off x="1952106" y="2231601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1367905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ngle lin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A4F7B109-E526-4832-AFF8-2F058B0E1E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1F658D5-63DB-40A4-A952-8F6F6A1E01A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0949" y="1728935"/>
            <a:ext cx="698915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FC6B66-D61A-4524-B0B3-294172240F23}"/>
              </a:ext>
            </a:extLst>
          </p:cNvPr>
          <p:cNvCxnSpPr>
            <a:cxnSpLocks/>
          </p:cNvCxnSpPr>
          <p:nvPr userDrawn="1"/>
        </p:nvCxnSpPr>
        <p:spPr>
          <a:xfrm>
            <a:off x="747797" y="1508771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482BAAE-7DF1-4569-AE66-265F90A187DF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243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AA6B666-6468-4505-8439-F19ABCD0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49" y="770487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243142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03581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lin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5BF47A28-5DE1-4E5C-A08D-5411F3099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F7C25B0-F2DD-435E-8FF2-8CF0EA561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48" y="2041242"/>
            <a:ext cx="8185557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0F7C38-71B4-42E9-ADC5-5C31A9F80C22}"/>
              </a:ext>
            </a:extLst>
          </p:cNvPr>
          <p:cNvCxnSpPr>
            <a:cxnSpLocks/>
          </p:cNvCxnSpPr>
          <p:nvPr userDrawn="1"/>
        </p:nvCxnSpPr>
        <p:spPr>
          <a:xfrm>
            <a:off x="747797" y="1803092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F5BC7E0-234E-4D1F-A26F-9B7D74A748C6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243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1289FFD-9787-4724-A7CA-B0D10D5E50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273" y="782286"/>
            <a:ext cx="7225903" cy="795337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rgbClr val="243142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1476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 lin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25CDEE17-3EAA-440A-B330-E5E3CD65C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2F9026D-D97F-4C6B-BA7C-7D50D290997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7796" y="2612235"/>
            <a:ext cx="8054209" cy="3663874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CCFE9C-0FDB-4D76-B307-CBCA822CB7D4}"/>
              </a:ext>
            </a:extLst>
          </p:cNvPr>
          <p:cNvCxnSpPr>
            <a:cxnSpLocks/>
          </p:cNvCxnSpPr>
          <p:nvPr userDrawn="1"/>
        </p:nvCxnSpPr>
        <p:spPr>
          <a:xfrm>
            <a:off x="747796" y="2231601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16EE8C4-0C68-4964-93AD-3F904F457EFE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243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27FDC4F-C0B7-43D5-99A5-EE4FA07C74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273" y="782286"/>
            <a:ext cx="7225903" cy="795337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rgbClr val="243142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020883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ngle lin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A4F7B109-E526-4832-AFF8-2F058B0E1E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F1E324-4369-4693-90DB-DF75523E13EB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E4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3BFF1A-EB10-4D8C-A74A-81FA8DA5FEE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50949" y="1728935"/>
            <a:ext cx="698915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12AB09-B70A-4331-B142-E20689417780}"/>
              </a:ext>
            </a:extLst>
          </p:cNvPr>
          <p:cNvCxnSpPr>
            <a:cxnSpLocks/>
          </p:cNvCxnSpPr>
          <p:nvPr userDrawn="1"/>
        </p:nvCxnSpPr>
        <p:spPr>
          <a:xfrm>
            <a:off x="747797" y="1508771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4B7B9-BC1A-41B1-92E6-A8ED4D62B9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273" y="782286"/>
            <a:ext cx="7225903" cy="795337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rgbClr val="243142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955915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lin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5BF47A28-5DE1-4E5C-A08D-5411F3099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7F5FEE0-5AAA-42CD-8116-54635FA68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48" y="2041242"/>
            <a:ext cx="8185557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217AD1-38DB-4509-A639-77D026978FEA}"/>
              </a:ext>
            </a:extLst>
          </p:cNvPr>
          <p:cNvCxnSpPr>
            <a:cxnSpLocks/>
          </p:cNvCxnSpPr>
          <p:nvPr userDrawn="1"/>
        </p:nvCxnSpPr>
        <p:spPr>
          <a:xfrm>
            <a:off x="747797" y="1803092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7C1FB11-6C53-462B-802D-057533CC1A0B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E4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29267D7-7091-41E9-B4D1-5FE1CD7CA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273" y="782286"/>
            <a:ext cx="7225903" cy="795337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rgbClr val="243142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695988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lin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25CDEE17-3EAA-440A-B330-E5E3CD65C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B62357-EF53-48BD-B7B4-6C1F0CDA72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7796" y="2612235"/>
            <a:ext cx="8054209" cy="3663874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A8F14A-5317-4702-B90D-F266E11C795D}"/>
              </a:ext>
            </a:extLst>
          </p:cNvPr>
          <p:cNvCxnSpPr>
            <a:cxnSpLocks/>
          </p:cNvCxnSpPr>
          <p:nvPr userDrawn="1"/>
        </p:nvCxnSpPr>
        <p:spPr>
          <a:xfrm>
            <a:off x="747796" y="2231601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78FE60D-04D0-459F-9F81-0BF875C9560D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E4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9E6F1CF-7A6A-4CEB-BB53-7DE73F0EF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273" y="782286"/>
            <a:ext cx="7225903" cy="795337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rgbClr val="243142"/>
                </a:solidFill>
                <a:latin typeface="Foco" panose="020B0504050202020203" pitchFamily="34" charset="0"/>
                <a:cs typeface="Foco" panose="020B0504050202020203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897901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ngle lin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A4F7B109-E526-4832-AFF8-2F058B0E1E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B5D8BD9-DE11-4FEC-91E4-EB50F66F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49" y="770487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20B1F3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1F658D5-63DB-40A4-A952-8F6F6A1E01A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0949" y="1728935"/>
            <a:ext cx="698915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20B1F3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0B1F3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0B1F3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0B1F3"/>
              </a:buClr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0B1F3"/>
              </a:buClr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FC6B66-D61A-4524-B0B3-294172240F23}"/>
              </a:ext>
            </a:extLst>
          </p:cNvPr>
          <p:cNvCxnSpPr>
            <a:cxnSpLocks/>
          </p:cNvCxnSpPr>
          <p:nvPr userDrawn="1"/>
        </p:nvCxnSpPr>
        <p:spPr>
          <a:xfrm>
            <a:off x="747797" y="1508771"/>
            <a:ext cx="415682" cy="0"/>
          </a:xfrm>
          <a:prstGeom prst="line">
            <a:avLst/>
          </a:prstGeom>
          <a:ln w="57150" cap="sq">
            <a:solidFill>
              <a:srgbClr val="FFB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482BAAE-7DF1-4569-AE66-265F90A187DF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FFB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24368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lin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5BF47A28-5DE1-4E5C-A08D-5411F3099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F7C25B0-F2DD-435E-8FF2-8CF0EA561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48" y="2041242"/>
            <a:ext cx="8185557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20B1F3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0B1F3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0B1F3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0B1F3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0B1F3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0F7C38-71B4-42E9-ADC5-5C31A9F80C22}"/>
              </a:ext>
            </a:extLst>
          </p:cNvPr>
          <p:cNvCxnSpPr>
            <a:cxnSpLocks/>
          </p:cNvCxnSpPr>
          <p:nvPr userDrawn="1"/>
        </p:nvCxnSpPr>
        <p:spPr>
          <a:xfrm>
            <a:off x="747797" y="1790735"/>
            <a:ext cx="415682" cy="0"/>
          </a:xfrm>
          <a:prstGeom prst="line">
            <a:avLst/>
          </a:prstGeom>
          <a:ln w="57150" cap="sq">
            <a:solidFill>
              <a:srgbClr val="FFB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8B3BB595-AB74-471A-8459-EB9FCE7F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49" y="770487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20B1F3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5BC7E0-234E-4D1F-A26F-9B7D74A748C6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FFB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26599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 lin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25CDEE17-3EAA-440A-B330-E5E3CD65C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2F9026D-D97F-4C6B-BA7C-7D50D290997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7796" y="2612235"/>
            <a:ext cx="8054209" cy="3663874"/>
          </a:xfrm>
          <a:prstGeom prst="rect">
            <a:avLst/>
          </a:prstGeom>
        </p:spPr>
        <p:txBody>
          <a:bodyPr/>
          <a:lstStyle>
            <a:lvl1pPr>
              <a:buClr>
                <a:srgbClr val="20B1F3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0B1F3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0B1F3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0B1F3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0B1F3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CCFE9C-0FDB-4D76-B307-CBCA822CB7D4}"/>
              </a:ext>
            </a:extLst>
          </p:cNvPr>
          <p:cNvCxnSpPr>
            <a:cxnSpLocks/>
          </p:cNvCxnSpPr>
          <p:nvPr userDrawn="1"/>
        </p:nvCxnSpPr>
        <p:spPr>
          <a:xfrm>
            <a:off x="747796" y="2231601"/>
            <a:ext cx="415682" cy="0"/>
          </a:xfrm>
          <a:prstGeom prst="line">
            <a:avLst/>
          </a:prstGeom>
          <a:ln w="57150" cap="sq">
            <a:solidFill>
              <a:srgbClr val="FFB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16EE8C4-0C68-4964-93AD-3F904F457EFE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FFB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65EC5C3-477B-4D07-B227-C9E4D1DB1DE1}"/>
              </a:ext>
            </a:extLst>
          </p:cNvPr>
          <p:cNvSpPr txBox="1">
            <a:spLocks/>
          </p:cNvSpPr>
          <p:nvPr userDrawn="1"/>
        </p:nvSpPr>
        <p:spPr>
          <a:xfrm>
            <a:off x="650949" y="770487"/>
            <a:ext cx="6259148" cy="6224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0B1F3"/>
                </a:solidFill>
                <a:latin typeface="Foco Bold" panose="020B0804050202020203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100" dirty="0"/>
              <a:t>Click to edit Master title style</a:t>
            </a:r>
            <a:endParaRPr lang="en-GB" sz="2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571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23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6449387"/>
            <a:ext cx="28956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/>
              <a:t>Hogan Lovells</a:t>
            </a:r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648251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|  </a:t>
            </a:r>
            <a:fld id="{6967D197-2218-4700-B211-63EF06F51A7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980303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"/>
          <p:cNvSpPr>
            <a:spLocks noGrp="1"/>
          </p:cNvSpPr>
          <p:nvPr>
            <p:ph sz="quarter" idx="12"/>
          </p:nvPr>
        </p:nvSpPr>
        <p:spPr>
          <a:xfrm>
            <a:off x="288000" y="1200000"/>
            <a:ext cx="8568000" cy="52504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972272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ngle line 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A4F7B109-E526-4832-AFF8-2F058B0E1E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AA9CE79-0766-421A-AF34-120B3549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49" y="770487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FFB846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341065-6BF7-4A24-9BDF-89225A352C9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0949" y="1728935"/>
            <a:ext cx="698915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FFB846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B846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B846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B846"/>
              </a:buClr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B846"/>
              </a:buClr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ACF357-6389-4026-BB05-28F063418AAA}"/>
              </a:ext>
            </a:extLst>
          </p:cNvPr>
          <p:cNvCxnSpPr>
            <a:cxnSpLocks/>
          </p:cNvCxnSpPr>
          <p:nvPr userDrawn="1"/>
        </p:nvCxnSpPr>
        <p:spPr>
          <a:xfrm>
            <a:off x="747797" y="1508771"/>
            <a:ext cx="415682" cy="0"/>
          </a:xfrm>
          <a:prstGeom prst="line">
            <a:avLst/>
          </a:prstGeom>
          <a:ln w="57150" cap="sq">
            <a:solidFill>
              <a:srgbClr val="20B1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93EFB39-F61C-4D53-8A5A-56972B0D352E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20B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387016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line 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5BF47A28-5DE1-4E5C-A08D-5411F3099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D44AD2-7057-4F93-9893-ED6DC66C9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48" y="2041242"/>
            <a:ext cx="8185557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FFB846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B846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B846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B846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B846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64DE54D-3D7D-4D05-96CD-E3066043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49" y="770487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FFB846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D4372E-9451-49BF-B9A8-76614E7BD586}"/>
              </a:ext>
            </a:extLst>
          </p:cNvPr>
          <p:cNvCxnSpPr>
            <a:cxnSpLocks/>
          </p:cNvCxnSpPr>
          <p:nvPr userDrawn="1"/>
        </p:nvCxnSpPr>
        <p:spPr>
          <a:xfrm>
            <a:off x="747797" y="1796101"/>
            <a:ext cx="415682" cy="0"/>
          </a:xfrm>
          <a:prstGeom prst="line">
            <a:avLst/>
          </a:prstGeom>
          <a:ln w="57150" cap="sq">
            <a:solidFill>
              <a:srgbClr val="20B1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C3C5E-7235-4C00-AC61-B0EFBA709DC5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20B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295356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 line 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25CDEE17-3EAA-440A-B330-E5E3CD65C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582DAE3-8975-487D-B170-F6BDB1672A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7796" y="2612235"/>
            <a:ext cx="8054209" cy="3663874"/>
          </a:xfrm>
          <a:prstGeom prst="rect">
            <a:avLst/>
          </a:prstGeom>
        </p:spPr>
        <p:txBody>
          <a:bodyPr/>
          <a:lstStyle>
            <a:lvl1pPr>
              <a:buClr>
                <a:srgbClr val="FFB846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B846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B846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B846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B846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641DC8-DB8D-441A-AF46-3C141B971860}"/>
              </a:ext>
            </a:extLst>
          </p:cNvPr>
          <p:cNvCxnSpPr>
            <a:cxnSpLocks/>
          </p:cNvCxnSpPr>
          <p:nvPr userDrawn="1"/>
        </p:nvCxnSpPr>
        <p:spPr>
          <a:xfrm>
            <a:off x="747796" y="2231601"/>
            <a:ext cx="415682" cy="0"/>
          </a:xfrm>
          <a:prstGeom prst="line">
            <a:avLst/>
          </a:prstGeom>
          <a:ln w="57150" cap="sq">
            <a:solidFill>
              <a:srgbClr val="20B1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1F74F98C-F93F-4B3E-85A5-9A4E11E9938F}"/>
              </a:ext>
            </a:extLst>
          </p:cNvPr>
          <p:cNvSpPr txBox="1">
            <a:spLocks/>
          </p:cNvSpPr>
          <p:nvPr userDrawn="1"/>
        </p:nvSpPr>
        <p:spPr>
          <a:xfrm>
            <a:off x="650949" y="770487"/>
            <a:ext cx="6259148" cy="6224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0B1F3"/>
                </a:solidFill>
                <a:latin typeface="Foco Bold" panose="020B0804050202020203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100" dirty="0">
                <a:solidFill>
                  <a:srgbClr val="FFB846"/>
                </a:solidFill>
              </a:rPr>
              <a:t>Click to edit Master title style</a:t>
            </a:r>
            <a:endParaRPr lang="en-GB" sz="2100" dirty="0">
              <a:solidFill>
                <a:srgbClr val="FFB846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1B8379-4456-4620-A1C6-8858AE7FA189}"/>
              </a:ext>
            </a:extLst>
          </p:cNvPr>
          <p:cNvSpPr/>
          <p:nvPr userDrawn="1"/>
        </p:nvSpPr>
        <p:spPr>
          <a:xfrm>
            <a:off x="0" y="0"/>
            <a:ext cx="327116" cy="6858000"/>
          </a:xfrm>
          <a:prstGeom prst="rect">
            <a:avLst/>
          </a:prstGeom>
          <a:solidFill>
            <a:srgbClr val="20B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678364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B and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3F3762-0D12-4123-8F1E-5C6793C8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21" y="1979457"/>
            <a:ext cx="816596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20B1F3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0B1F3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0B1F3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0B1F3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0B1F3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7915E8-16D5-47D5-82B4-1BECCF9F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21" y="937227"/>
            <a:ext cx="8165969" cy="51650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0B1F3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8CE4E6-0DC1-47E4-8FCE-5AC4640A50C6}"/>
              </a:ext>
            </a:extLst>
          </p:cNvPr>
          <p:cNvCxnSpPr>
            <a:cxnSpLocks/>
          </p:cNvCxnSpPr>
          <p:nvPr userDrawn="1"/>
        </p:nvCxnSpPr>
        <p:spPr>
          <a:xfrm>
            <a:off x="637656" y="1716593"/>
            <a:ext cx="415682" cy="0"/>
          </a:xfrm>
          <a:prstGeom prst="line">
            <a:avLst/>
          </a:prstGeom>
          <a:ln w="57150" cap="sq">
            <a:solidFill>
              <a:srgbClr val="FFB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eninsula_PPT_RedFooter.png">
            <a:extLst>
              <a:ext uri="{FF2B5EF4-FFF2-40B4-BE49-F238E27FC236}">
                <a16:creationId xmlns:a16="http://schemas.microsoft.com/office/drawing/2014/main" id="{31D5DEF7-021E-49E1-8B11-994911181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08"/>
          <a:stretch/>
        </p:blipFill>
        <p:spPr>
          <a:xfrm>
            <a:off x="302991" y="6121401"/>
            <a:ext cx="238555" cy="366485"/>
          </a:xfrm>
          <a:prstGeom prst="rect">
            <a:avLst/>
          </a:prstGeom>
        </p:spPr>
      </p:pic>
      <p:pic>
        <p:nvPicPr>
          <p:cNvPr id="15" name="Picture 14" descr="Peninsula_PPT_RedFooter.png">
            <a:extLst>
              <a:ext uri="{FF2B5EF4-FFF2-40B4-BE49-F238E27FC236}">
                <a16:creationId xmlns:a16="http://schemas.microsoft.com/office/drawing/2014/main" id="{5B4C7496-4091-4898-95EC-F0B15A70A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37880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and 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3F3762-0D12-4123-8F1E-5C6793C8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21" y="1979457"/>
            <a:ext cx="816596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FFB846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B846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B846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B846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B846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7915E8-16D5-47D5-82B4-1BECCF9F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21" y="937227"/>
            <a:ext cx="8165969" cy="51650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B846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8CE4E6-0DC1-47E4-8FCE-5AC4640A50C6}"/>
              </a:ext>
            </a:extLst>
          </p:cNvPr>
          <p:cNvCxnSpPr>
            <a:cxnSpLocks/>
          </p:cNvCxnSpPr>
          <p:nvPr userDrawn="1"/>
        </p:nvCxnSpPr>
        <p:spPr>
          <a:xfrm>
            <a:off x="637656" y="1716593"/>
            <a:ext cx="415682" cy="0"/>
          </a:xfrm>
          <a:prstGeom prst="line">
            <a:avLst/>
          </a:prstGeom>
          <a:ln w="57150" cap="sq">
            <a:solidFill>
              <a:srgbClr val="20B1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eninsula_PPT_RedFooter.png">
            <a:extLst>
              <a:ext uri="{FF2B5EF4-FFF2-40B4-BE49-F238E27FC236}">
                <a16:creationId xmlns:a16="http://schemas.microsoft.com/office/drawing/2014/main" id="{31D5DEF7-021E-49E1-8B11-994911181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08"/>
          <a:stretch/>
        </p:blipFill>
        <p:spPr>
          <a:xfrm>
            <a:off x="302991" y="6121401"/>
            <a:ext cx="238555" cy="366485"/>
          </a:xfrm>
          <a:prstGeom prst="rect">
            <a:avLst/>
          </a:prstGeom>
        </p:spPr>
      </p:pic>
      <p:pic>
        <p:nvPicPr>
          <p:cNvPr id="15" name="Picture 14" descr="Peninsula_PPT_RedFooter.png">
            <a:extLst>
              <a:ext uri="{FF2B5EF4-FFF2-40B4-BE49-F238E27FC236}">
                <a16:creationId xmlns:a16="http://schemas.microsoft.com/office/drawing/2014/main" id="{5B4C7496-4091-4898-95EC-F0B15A70A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0518719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and Blue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3F3762-0D12-4123-8F1E-5C6793C8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21" y="1979457"/>
            <a:ext cx="816596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7915E8-16D5-47D5-82B4-1BECCF9F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21" y="937227"/>
            <a:ext cx="8165969" cy="51650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E40038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8CE4E6-0DC1-47E4-8FCE-5AC4640A50C6}"/>
              </a:ext>
            </a:extLst>
          </p:cNvPr>
          <p:cNvCxnSpPr>
            <a:cxnSpLocks/>
          </p:cNvCxnSpPr>
          <p:nvPr userDrawn="1"/>
        </p:nvCxnSpPr>
        <p:spPr>
          <a:xfrm>
            <a:off x="637656" y="1716593"/>
            <a:ext cx="415682" cy="0"/>
          </a:xfrm>
          <a:prstGeom prst="line">
            <a:avLst/>
          </a:prstGeom>
          <a:ln w="57150" cap="sq">
            <a:solidFill>
              <a:srgbClr val="243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eninsula_PPT_RedFooter.png">
            <a:extLst>
              <a:ext uri="{FF2B5EF4-FFF2-40B4-BE49-F238E27FC236}">
                <a16:creationId xmlns:a16="http://schemas.microsoft.com/office/drawing/2014/main" id="{31D5DEF7-021E-49E1-8B11-994911181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08"/>
          <a:stretch/>
        </p:blipFill>
        <p:spPr>
          <a:xfrm>
            <a:off x="302991" y="6121401"/>
            <a:ext cx="238555" cy="366485"/>
          </a:xfrm>
          <a:prstGeom prst="rect">
            <a:avLst/>
          </a:prstGeom>
        </p:spPr>
      </p:pic>
      <p:pic>
        <p:nvPicPr>
          <p:cNvPr id="15" name="Picture 14" descr="Peninsula_PPT_RedFooter.png">
            <a:extLst>
              <a:ext uri="{FF2B5EF4-FFF2-40B4-BE49-F238E27FC236}">
                <a16:creationId xmlns:a16="http://schemas.microsoft.com/office/drawing/2014/main" id="{5B4C7496-4091-4898-95EC-F0B15A70A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789175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 and Blue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3F3762-0D12-4123-8F1E-5C6793C8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21" y="2543337"/>
            <a:ext cx="816596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7915E8-16D5-47D5-82B4-1BECCF9F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21" y="937227"/>
            <a:ext cx="8165969" cy="51650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E40038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8CE4E6-0DC1-47E4-8FCE-5AC4640A50C6}"/>
              </a:ext>
            </a:extLst>
          </p:cNvPr>
          <p:cNvCxnSpPr>
            <a:cxnSpLocks/>
          </p:cNvCxnSpPr>
          <p:nvPr userDrawn="1"/>
        </p:nvCxnSpPr>
        <p:spPr>
          <a:xfrm>
            <a:off x="637656" y="2143313"/>
            <a:ext cx="415682" cy="0"/>
          </a:xfrm>
          <a:prstGeom prst="line">
            <a:avLst/>
          </a:prstGeom>
          <a:ln w="57150" cap="sq">
            <a:solidFill>
              <a:srgbClr val="243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eninsula_PPT_RedFooter.png">
            <a:extLst>
              <a:ext uri="{FF2B5EF4-FFF2-40B4-BE49-F238E27FC236}">
                <a16:creationId xmlns:a16="http://schemas.microsoft.com/office/drawing/2014/main" id="{31D5DEF7-021E-49E1-8B11-994911181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08"/>
          <a:stretch/>
        </p:blipFill>
        <p:spPr>
          <a:xfrm>
            <a:off x="302991" y="6121401"/>
            <a:ext cx="238555" cy="366485"/>
          </a:xfrm>
          <a:prstGeom prst="rect">
            <a:avLst/>
          </a:prstGeom>
        </p:spPr>
      </p:pic>
      <p:pic>
        <p:nvPicPr>
          <p:cNvPr id="15" name="Picture 14" descr="Peninsula_PPT_RedFooter.png">
            <a:extLst>
              <a:ext uri="{FF2B5EF4-FFF2-40B4-BE49-F238E27FC236}">
                <a16:creationId xmlns:a16="http://schemas.microsoft.com/office/drawing/2014/main" id="{5B4C7496-4091-4898-95EC-F0B15A70A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9152989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an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3F3762-0D12-4123-8F1E-5C6793C8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21" y="1979457"/>
            <a:ext cx="816596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0000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0000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7915E8-16D5-47D5-82B4-1BECCF9F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21" y="937227"/>
            <a:ext cx="8165969" cy="51650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43142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8CE4E6-0DC1-47E4-8FCE-5AC4640A50C6}"/>
              </a:ext>
            </a:extLst>
          </p:cNvPr>
          <p:cNvCxnSpPr>
            <a:cxnSpLocks/>
          </p:cNvCxnSpPr>
          <p:nvPr userDrawn="1"/>
        </p:nvCxnSpPr>
        <p:spPr>
          <a:xfrm>
            <a:off x="637656" y="1716593"/>
            <a:ext cx="415682" cy="0"/>
          </a:xfrm>
          <a:prstGeom prst="line">
            <a:avLst/>
          </a:prstGeom>
          <a:ln w="57150" cap="sq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eninsula_PPT_RedFooter.png">
            <a:extLst>
              <a:ext uri="{FF2B5EF4-FFF2-40B4-BE49-F238E27FC236}">
                <a16:creationId xmlns:a16="http://schemas.microsoft.com/office/drawing/2014/main" id="{31D5DEF7-021E-49E1-8B11-994911181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08"/>
          <a:stretch/>
        </p:blipFill>
        <p:spPr>
          <a:xfrm>
            <a:off x="302991" y="6121401"/>
            <a:ext cx="238555" cy="366485"/>
          </a:xfrm>
          <a:prstGeom prst="rect">
            <a:avLst/>
          </a:prstGeom>
        </p:spPr>
      </p:pic>
      <p:pic>
        <p:nvPicPr>
          <p:cNvPr id="15" name="Picture 14" descr="Peninsula_PPT_RedFooter.png">
            <a:extLst>
              <a:ext uri="{FF2B5EF4-FFF2-40B4-BE49-F238E27FC236}">
                <a16:creationId xmlns:a16="http://schemas.microsoft.com/office/drawing/2014/main" id="{5B4C7496-4091-4898-95EC-F0B15A70A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784244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3F3762-0D12-4123-8F1E-5C6793C8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21" y="1979457"/>
            <a:ext cx="8165969" cy="4525963"/>
          </a:xfrm>
          <a:prstGeom prst="rect">
            <a:avLst/>
          </a:prstGeom>
        </p:spPr>
        <p:txBody>
          <a:bodyPr/>
          <a:lstStyle>
            <a:lvl1pPr algn="ctr">
              <a:buClr>
                <a:srgbClr val="243142"/>
              </a:buClr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Clr>
                <a:srgbClr val="243142"/>
              </a:buClr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buClr>
                <a:srgbClr val="243142"/>
              </a:buClr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buClr>
                <a:srgbClr val="243142"/>
              </a:buClr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buClr>
                <a:srgbClr val="243142"/>
              </a:buClr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7915E8-16D5-47D5-82B4-1BECCF9F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21" y="937227"/>
            <a:ext cx="8165969" cy="51650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243142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8CE4E6-0DC1-47E4-8FCE-5AC4640A50C6}"/>
              </a:ext>
            </a:extLst>
          </p:cNvPr>
          <p:cNvCxnSpPr>
            <a:cxnSpLocks/>
          </p:cNvCxnSpPr>
          <p:nvPr userDrawn="1"/>
        </p:nvCxnSpPr>
        <p:spPr>
          <a:xfrm>
            <a:off x="4364160" y="1716593"/>
            <a:ext cx="415682" cy="0"/>
          </a:xfrm>
          <a:prstGeom prst="line">
            <a:avLst/>
          </a:prstGeom>
          <a:ln w="57150" cap="sq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eninsula_PPT_RedFooter.png">
            <a:extLst>
              <a:ext uri="{FF2B5EF4-FFF2-40B4-BE49-F238E27FC236}">
                <a16:creationId xmlns:a16="http://schemas.microsoft.com/office/drawing/2014/main" id="{31D5DEF7-021E-49E1-8B11-994911181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08"/>
          <a:stretch/>
        </p:blipFill>
        <p:spPr>
          <a:xfrm>
            <a:off x="302991" y="6121401"/>
            <a:ext cx="238555" cy="366485"/>
          </a:xfrm>
          <a:prstGeom prst="rect">
            <a:avLst/>
          </a:prstGeom>
        </p:spPr>
      </p:pic>
      <p:pic>
        <p:nvPicPr>
          <p:cNvPr id="15" name="Picture 14" descr="Peninsula_PPT_RedFooter.png">
            <a:extLst>
              <a:ext uri="{FF2B5EF4-FFF2-40B4-BE49-F238E27FC236}">
                <a16:creationId xmlns:a16="http://schemas.microsoft.com/office/drawing/2014/main" id="{5B4C7496-4091-4898-95EC-F0B15A70A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536227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 and Penins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insula_PPT_RedFooter.png">
            <a:extLst>
              <a:ext uri="{FF2B5EF4-FFF2-40B4-BE49-F238E27FC236}">
                <a16:creationId xmlns:a16="http://schemas.microsoft.com/office/drawing/2014/main" id="{A4F7B109-E526-4832-AFF8-2F058B0E1E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406" y="6121401"/>
            <a:ext cx="687599" cy="36648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B5D8BD9-DE11-4FEC-91E4-EB50F66F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258" y="770487"/>
            <a:ext cx="6259148" cy="622479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243142"/>
                </a:solidFill>
                <a:latin typeface="Foco Bold" panose="020B08040502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1F658D5-63DB-40A4-A952-8F6F6A1E01A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855258" y="1728935"/>
            <a:ext cx="6989159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40038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40038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40038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40038"/>
              </a:buClr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40038"/>
              </a:buClr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FC6B66-D61A-4524-B0B3-294172240F23}"/>
              </a:ext>
            </a:extLst>
          </p:cNvPr>
          <p:cNvCxnSpPr>
            <a:cxnSpLocks/>
          </p:cNvCxnSpPr>
          <p:nvPr userDrawn="1"/>
        </p:nvCxnSpPr>
        <p:spPr>
          <a:xfrm>
            <a:off x="1952106" y="1508771"/>
            <a:ext cx="415682" cy="0"/>
          </a:xfrm>
          <a:prstGeom prst="line">
            <a:avLst/>
          </a:prstGeom>
          <a:ln w="57150" cap="sq">
            <a:solidFill>
              <a:srgbClr val="E4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41FEA06-E83A-4EB5-A5C6-BEA76BA7E6AD}"/>
              </a:ext>
            </a:extLst>
          </p:cNvPr>
          <p:cNvSpPr/>
          <p:nvPr userDrawn="1"/>
        </p:nvSpPr>
        <p:spPr>
          <a:xfrm>
            <a:off x="1" y="0"/>
            <a:ext cx="1458686" cy="6858000"/>
          </a:xfrm>
          <a:prstGeom prst="rect">
            <a:avLst/>
          </a:prstGeom>
          <a:solidFill>
            <a:srgbClr val="41B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6450AAB-3D57-45A6-B5CD-A5F8CA95BC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3648" y="5794867"/>
            <a:ext cx="687599" cy="526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5279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32381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7854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463870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45071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552258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789748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57461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321892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65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11277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90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435857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738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65936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282645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31369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883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7843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890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254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46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61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64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01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41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412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59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286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031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331480"/>
            <a:ext cx="1422000" cy="4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250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19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331480"/>
            <a:ext cx="1422000" cy="4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517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810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6630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30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6788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3020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409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es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451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309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1621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823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5811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3713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1518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68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5750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8784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1268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053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6952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2284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2663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8479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7711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5778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0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057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6449387"/>
            <a:ext cx="28956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/>
              <a:t>Hogan Lovells</a:t>
            </a:r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648251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|  </a:t>
            </a:r>
            <a:fld id="{6967D197-2218-4700-B211-63EF06F51A7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980303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"/>
          <p:cNvSpPr>
            <a:spLocks noGrp="1"/>
          </p:cNvSpPr>
          <p:nvPr>
            <p:ph sz="quarter" idx="12"/>
          </p:nvPr>
        </p:nvSpPr>
        <p:spPr>
          <a:xfrm>
            <a:off x="288000" y="1200000"/>
            <a:ext cx="8568000" cy="52504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82290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07329" cy="10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559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369" r="76" b="325"/>
          <a:stretch/>
        </p:blipFill>
        <p:spPr>
          <a:xfrm>
            <a:off x="-42422" y="-735291"/>
            <a:ext cx="9253538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03" y="493200"/>
            <a:ext cx="1081388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34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1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60"/>
            <a:ext cx="4184204" cy="2299453"/>
          </a:xfrm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72567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576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8982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679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1012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592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3" y="6363946"/>
            <a:ext cx="589544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974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82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0878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1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261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6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6131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348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327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0925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1043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07329" cy="1069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197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9759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3511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364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051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4445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626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9225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364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9153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2855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9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375455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66"/>
          <a:stretch/>
        </p:blipFill>
        <p:spPr>
          <a:xfrm>
            <a:off x="4355976" y="-303865"/>
            <a:ext cx="4788024" cy="747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63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dvertising &amp; mark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33061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29409"/>
          <a:stretch>
            <a:fillRect/>
          </a:stretch>
        </p:blipFill>
        <p:spPr>
          <a:xfrm>
            <a:off x="4293493" y="0"/>
            <a:ext cx="4850507" cy="6871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2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3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18" Type="http://schemas.openxmlformats.org/officeDocument/2006/relationships/image" Target="../media/image33.png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2.xml"/><Relationship Id="rId19" Type="http://schemas.openxmlformats.org/officeDocument/2006/relationships/image" Target="../media/image34.jpeg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18" Type="http://schemas.openxmlformats.org/officeDocument/2006/relationships/image" Target="../media/image37.png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19" Type="http://schemas.openxmlformats.org/officeDocument/2006/relationships/image" Target="../media/image38.jpeg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image" Target="../media/image41.png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78.xml"/></Relationships>
</file>

<file path=ppt/slideMasters/_rels/slideMaster1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1.xml"/><Relationship Id="rId18" Type="http://schemas.openxmlformats.org/officeDocument/2006/relationships/slideLayout" Target="../slideLayouts/slideLayout196.xml"/><Relationship Id="rId26" Type="http://schemas.openxmlformats.org/officeDocument/2006/relationships/slideLayout" Target="../slideLayouts/slideLayout204.xml"/><Relationship Id="rId39" Type="http://schemas.openxmlformats.org/officeDocument/2006/relationships/image" Target="../media/image46.png"/><Relationship Id="rId21" Type="http://schemas.openxmlformats.org/officeDocument/2006/relationships/slideLayout" Target="../slideLayouts/slideLayout199.xml"/><Relationship Id="rId34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17" Type="http://schemas.openxmlformats.org/officeDocument/2006/relationships/slideLayout" Target="../slideLayouts/slideLayout195.xml"/><Relationship Id="rId25" Type="http://schemas.openxmlformats.org/officeDocument/2006/relationships/slideLayout" Target="../slideLayouts/slideLayout203.xml"/><Relationship Id="rId33" Type="http://schemas.openxmlformats.org/officeDocument/2006/relationships/slideLayout" Target="../slideLayouts/slideLayout211.xml"/><Relationship Id="rId38" Type="http://schemas.openxmlformats.org/officeDocument/2006/relationships/theme" Target="../theme/theme16.xml"/><Relationship Id="rId2" Type="http://schemas.openxmlformats.org/officeDocument/2006/relationships/slideLayout" Target="../slideLayouts/slideLayout180.xml"/><Relationship Id="rId16" Type="http://schemas.openxmlformats.org/officeDocument/2006/relationships/slideLayout" Target="../slideLayouts/slideLayout194.xml"/><Relationship Id="rId20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24" Type="http://schemas.openxmlformats.org/officeDocument/2006/relationships/slideLayout" Target="../slideLayouts/slideLayout202.xml"/><Relationship Id="rId32" Type="http://schemas.openxmlformats.org/officeDocument/2006/relationships/slideLayout" Target="../slideLayouts/slideLayout210.xml"/><Relationship Id="rId37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183.xml"/><Relationship Id="rId15" Type="http://schemas.openxmlformats.org/officeDocument/2006/relationships/slideLayout" Target="../slideLayouts/slideLayout193.xml"/><Relationship Id="rId23" Type="http://schemas.openxmlformats.org/officeDocument/2006/relationships/slideLayout" Target="../slideLayouts/slideLayout201.xml"/><Relationship Id="rId28" Type="http://schemas.openxmlformats.org/officeDocument/2006/relationships/slideLayout" Target="../slideLayouts/slideLayout206.xml"/><Relationship Id="rId36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188.xml"/><Relationship Id="rId19" Type="http://schemas.openxmlformats.org/officeDocument/2006/relationships/slideLayout" Target="../slideLayouts/slideLayout197.xml"/><Relationship Id="rId31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slideLayout" Target="../slideLayouts/slideLayout192.xml"/><Relationship Id="rId22" Type="http://schemas.openxmlformats.org/officeDocument/2006/relationships/slideLayout" Target="../slideLayouts/slideLayout200.xml"/><Relationship Id="rId27" Type="http://schemas.openxmlformats.org/officeDocument/2006/relationships/slideLayout" Target="../slideLayouts/slideLayout205.xml"/><Relationship Id="rId30" Type="http://schemas.openxmlformats.org/officeDocument/2006/relationships/slideLayout" Target="../slideLayouts/slideLayout208.xml"/><Relationship Id="rId35" Type="http://schemas.openxmlformats.org/officeDocument/2006/relationships/slideLayout" Target="../slideLayouts/slideLayout213.xml"/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5" Type="http://schemas.openxmlformats.org/officeDocument/2006/relationships/image" Target="../media/image54.tiff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slideLayout" Target="../slideLayouts/slideLayout24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17" Type="http://schemas.openxmlformats.org/officeDocument/2006/relationships/theme" Target="../theme/theme18.xml"/><Relationship Id="rId2" Type="http://schemas.openxmlformats.org/officeDocument/2006/relationships/slideLayout" Target="../slideLayouts/slideLayout230.xml"/><Relationship Id="rId16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5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38.xml"/><Relationship Id="rId19" Type="http://schemas.openxmlformats.org/officeDocument/2006/relationships/image" Target="../media/image55.jpeg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slideLayout" Target="../slideLayouts/slideLayout24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4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slideLayout" Target="../slideLayouts/slideLayout2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13" Type="http://schemas.openxmlformats.org/officeDocument/2006/relationships/slideLayout" Target="../slideLayouts/slideLayout27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slideLayout" Target="../slideLayouts/slideLayout270.xml"/><Relationship Id="rId17" Type="http://schemas.openxmlformats.org/officeDocument/2006/relationships/theme" Target="../theme/theme20.xml"/><Relationship Id="rId2" Type="http://schemas.openxmlformats.org/officeDocument/2006/relationships/slideLayout" Target="../slideLayouts/slideLayout260.xml"/><Relationship Id="rId16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5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68.xml"/><Relationship Id="rId19" Type="http://schemas.openxmlformats.org/officeDocument/2006/relationships/image" Target="../media/image56.png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Relationship Id="rId14" Type="http://schemas.openxmlformats.org/officeDocument/2006/relationships/slideLayout" Target="../slideLayouts/slideLayout272.xml"/></Relationships>
</file>

<file path=ppt/slideMasters/_rels/slideMaster2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7.xml"/><Relationship Id="rId18" Type="http://schemas.openxmlformats.org/officeDocument/2006/relationships/slideLayout" Target="../slideLayouts/slideLayout292.xml"/><Relationship Id="rId26" Type="http://schemas.openxmlformats.org/officeDocument/2006/relationships/slideLayout" Target="../slideLayouts/slideLayout300.xml"/><Relationship Id="rId21" Type="http://schemas.openxmlformats.org/officeDocument/2006/relationships/slideLayout" Target="../slideLayouts/slideLayout295.xml"/><Relationship Id="rId34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281.xml"/><Relationship Id="rId12" Type="http://schemas.openxmlformats.org/officeDocument/2006/relationships/slideLayout" Target="../slideLayouts/slideLayout286.xml"/><Relationship Id="rId17" Type="http://schemas.openxmlformats.org/officeDocument/2006/relationships/slideLayout" Target="../slideLayouts/slideLayout291.xml"/><Relationship Id="rId25" Type="http://schemas.openxmlformats.org/officeDocument/2006/relationships/slideLayout" Target="../slideLayouts/slideLayout299.xml"/><Relationship Id="rId33" Type="http://schemas.openxmlformats.org/officeDocument/2006/relationships/slideLayout" Target="../slideLayouts/slideLayout307.xml"/><Relationship Id="rId2" Type="http://schemas.openxmlformats.org/officeDocument/2006/relationships/slideLayout" Target="../slideLayouts/slideLayout276.xml"/><Relationship Id="rId16" Type="http://schemas.openxmlformats.org/officeDocument/2006/relationships/slideLayout" Target="../slideLayouts/slideLayout290.xml"/><Relationship Id="rId20" Type="http://schemas.openxmlformats.org/officeDocument/2006/relationships/slideLayout" Target="../slideLayouts/slideLayout294.xml"/><Relationship Id="rId29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1" Type="http://schemas.openxmlformats.org/officeDocument/2006/relationships/slideLayout" Target="../slideLayouts/slideLayout285.xml"/><Relationship Id="rId24" Type="http://schemas.openxmlformats.org/officeDocument/2006/relationships/slideLayout" Target="../slideLayouts/slideLayout298.xml"/><Relationship Id="rId32" Type="http://schemas.openxmlformats.org/officeDocument/2006/relationships/slideLayout" Target="../slideLayouts/slideLayout306.xml"/><Relationship Id="rId37" Type="http://schemas.openxmlformats.org/officeDocument/2006/relationships/tags" Target="../tags/tag1.xml"/><Relationship Id="rId5" Type="http://schemas.openxmlformats.org/officeDocument/2006/relationships/slideLayout" Target="../slideLayouts/slideLayout279.xml"/><Relationship Id="rId15" Type="http://schemas.openxmlformats.org/officeDocument/2006/relationships/slideLayout" Target="../slideLayouts/slideLayout289.xml"/><Relationship Id="rId23" Type="http://schemas.openxmlformats.org/officeDocument/2006/relationships/slideLayout" Target="../slideLayouts/slideLayout297.xml"/><Relationship Id="rId28" Type="http://schemas.openxmlformats.org/officeDocument/2006/relationships/slideLayout" Target="../slideLayouts/slideLayout302.xml"/><Relationship Id="rId36" Type="http://schemas.openxmlformats.org/officeDocument/2006/relationships/theme" Target="../theme/theme21.xml"/><Relationship Id="rId10" Type="http://schemas.openxmlformats.org/officeDocument/2006/relationships/slideLayout" Target="../slideLayouts/slideLayout284.xml"/><Relationship Id="rId19" Type="http://schemas.openxmlformats.org/officeDocument/2006/relationships/slideLayout" Target="../slideLayouts/slideLayout293.xml"/><Relationship Id="rId31" Type="http://schemas.openxmlformats.org/officeDocument/2006/relationships/slideLayout" Target="../slideLayouts/slideLayout305.xml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Relationship Id="rId14" Type="http://schemas.openxmlformats.org/officeDocument/2006/relationships/slideLayout" Target="../slideLayouts/slideLayout288.xml"/><Relationship Id="rId22" Type="http://schemas.openxmlformats.org/officeDocument/2006/relationships/slideLayout" Target="../slideLayouts/slideLayout296.xml"/><Relationship Id="rId27" Type="http://schemas.openxmlformats.org/officeDocument/2006/relationships/slideLayout" Target="../slideLayouts/slideLayout301.xml"/><Relationship Id="rId30" Type="http://schemas.openxmlformats.org/officeDocument/2006/relationships/slideLayout" Target="../slideLayouts/slideLayout304.xml"/><Relationship Id="rId35" Type="http://schemas.openxmlformats.org/officeDocument/2006/relationships/slideLayout" Target="../slideLayouts/slideLayout309.xml"/><Relationship Id="rId8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77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13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1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Relationship Id="rId14" Type="http://schemas.openxmlformats.org/officeDocument/2006/relationships/theme" Target="../theme/theme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117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1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7" r:id="rId2"/>
    <p:sldLayoutId id="2147483894" r:id="rId3"/>
    <p:sldLayoutId id="2147483893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4" r:id="rId10"/>
    <p:sldLayoutId id="2147483712" r:id="rId11"/>
    <p:sldLayoutId id="2147483900" r:id="rId12"/>
    <p:sldLayoutId id="2147483901" r:id="rId13"/>
    <p:sldLayoutId id="2147483902" r:id="rId14"/>
    <p:sldLayoutId id="2147483903" r:id="rId15"/>
    <p:sldLayoutId id="214748375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 baseline="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3B44C0-FF5A-4AD9-B41B-E8824FE3E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8" y="897497"/>
            <a:ext cx="8373979" cy="7442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9B95B-2942-4D6B-A7E0-1E3FAA51F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948" y="2181726"/>
            <a:ext cx="8373979" cy="39952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0E971-E301-41E5-84B9-9E747513C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9872" y="6392169"/>
            <a:ext cx="4581257" cy="2758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14B6C-1F54-4792-A282-7D74E79EB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2199" y="6393600"/>
            <a:ext cx="283796" cy="279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75" b="1">
                <a:solidFill>
                  <a:schemeClr val="tx2"/>
                </a:solidFill>
              </a:defRPr>
            </a:lvl1pPr>
          </a:lstStyle>
          <a:p>
            <a:fld id="{B3D29D02-703E-4631-95A9-4E3B059CE6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82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73" r:id="rId7"/>
    <p:sldLayoutId id="2147483874" r:id="rId8"/>
    <p:sldLayoutId id="2147483848" r:id="rId9"/>
    <p:sldLayoutId id="2147483849" r:id="rId10"/>
  </p:sldLayoutIdLst>
  <p:hf hdr="0" dt="0"/>
  <p:txStyles>
    <p:titleStyle>
      <a:lvl1pPr algn="l" defTabSz="685800" rtl="0" eaLnBrk="1" latinLnBrk="0" hangingPunct="1">
        <a:lnSpc>
          <a:spcPts val="2700"/>
        </a:lnSpc>
        <a:spcBef>
          <a:spcPct val="0"/>
        </a:spcBef>
        <a:buNone/>
        <a:defRPr sz="225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75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65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35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ts val="1650"/>
        </a:lnSpc>
        <a:spcBef>
          <a:spcPts val="0"/>
        </a:spcBef>
        <a:spcAft>
          <a:spcPts val="450"/>
        </a:spcAft>
        <a:buFont typeface="Symbol" panose="05050102010706020507" pitchFamily="18" charset="2"/>
        <a:buNone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5000" indent="-135000" algn="l" defTabSz="685800" rtl="0" eaLnBrk="1" latinLnBrk="0" hangingPunct="1">
        <a:lnSpc>
          <a:spcPts val="1650"/>
        </a:lnSpc>
        <a:spcBef>
          <a:spcPts val="0"/>
        </a:spcBef>
        <a:spcAft>
          <a:spcPts val="450"/>
        </a:spcAft>
        <a:buFont typeface="Symbol" panose="05050102010706020507" pitchFamily="18" charset="2"/>
        <a:buChar char="-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0000" indent="-135000" algn="l" defTabSz="685800" rtl="0" eaLnBrk="1" latinLnBrk="0" hangingPunct="1">
        <a:lnSpc>
          <a:spcPts val="1650"/>
        </a:lnSpc>
        <a:spcBef>
          <a:spcPts val="0"/>
        </a:spcBef>
        <a:spcAft>
          <a:spcPts val="450"/>
        </a:spcAft>
        <a:buFont typeface="Symbol" panose="05050102010706020507" pitchFamily="18" charset="2"/>
        <a:buChar char="-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B9C613-73C2-6B45-A903-5463DEB14C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CCA834-663B-43CB-BC80-A9BB19E65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3002" y="63994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ED43767-B54B-415A-807D-A183216F91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3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C4464E-8535-2845-B68A-44AD0CDC59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850D70-1260-48A3-82BE-FA8BCEA0EE3C}"/>
              </a:ext>
            </a:extLst>
          </p:cNvPr>
          <p:cNvSpPr/>
          <p:nvPr userDrawn="1"/>
        </p:nvSpPr>
        <p:spPr>
          <a:xfrm>
            <a:off x="340821" y="6389500"/>
            <a:ext cx="65919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/>
              <a:t>CIPD Leaders in Learning : Learning Cultures – 27 July 2020</a:t>
            </a:r>
          </a:p>
          <a:p>
            <a:r>
              <a:rPr lang="en-GB" sz="1000"/>
              <a:t>Lucia Capobianco, Senior L&amp;D Officer</a:t>
            </a:r>
          </a:p>
        </p:txBody>
      </p:sp>
    </p:spTree>
    <p:extLst>
      <p:ext uri="{BB962C8B-B14F-4D97-AF65-F5344CB8AC3E}">
        <p14:creationId xmlns:p14="http://schemas.microsoft.com/office/powerpoint/2010/main" val="396179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6381533"/>
            <a:ext cx="792956" cy="2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1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00797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B6AA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6AA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6AA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6AA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6AA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254000" y="4338000"/>
            <a:ext cx="1890000" cy="2520000"/>
          </a:xfrm>
          <a:prstGeom prst="rect">
            <a:avLst/>
          </a:prstGeom>
          <a:blipFill dpi="0" rotWithShape="1">
            <a:blip r:embed="rId18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9" y="6381534"/>
            <a:ext cx="594717" cy="2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2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00797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8B6AA2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B6AA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B6AA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B6AA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B6AA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360000" y="6270171"/>
            <a:ext cx="84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0000" y="348343"/>
            <a:ext cx="84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655761" y="6378395"/>
            <a:ext cx="126638" cy="9233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fld id="{F9EEDEC3-62C2-4363-BB26-E6EA1895165E}" type="slidenum">
              <a:rPr lang="en-GB" sz="600" b="1" i="0" smtClean="0">
                <a:solidFill>
                  <a:schemeClr val="tx1"/>
                </a:solidFill>
                <a:latin typeface="+mn-lt"/>
                <a:cs typeface="Tahoma"/>
              </a:rPr>
              <a:pPr/>
              <a:t>‹#›</a:t>
            </a:fld>
            <a:endParaRPr lang="en-GB" sz="600" b="1" i="0">
              <a:solidFill>
                <a:schemeClr val="tx1"/>
              </a:solidFill>
              <a:latin typeface="+mn-lt"/>
              <a:cs typeface="Tahoma"/>
            </a:endParaRPr>
          </a:p>
        </p:txBody>
      </p:sp>
      <p:sp>
        <p:nvSpPr>
          <p:cNvPr id="11" name="Text Placeholder 13"/>
          <p:cNvSpPr>
            <a:spLocks noGrp="1"/>
          </p:cNvSpPr>
          <p:nvPr>
            <p:ph type="body" idx="1"/>
          </p:nvPr>
        </p:nvSpPr>
        <p:spPr>
          <a:xfrm>
            <a:off x="360000" y="1492800"/>
            <a:ext cx="8424000" cy="457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8B500E-E8C0-40B7-A297-62212558B8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001" y="449647"/>
            <a:ext cx="1331999" cy="33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5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8" r:id="rId2"/>
    <p:sldLayoutId id="2147483909" r:id="rId3"/>
    <p:sldLayoutId id="2147483910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i="0" kern="1200" baseline="0">
          <a:solidFill>
            <a:srgbClr val="715AA3"/>
          </a:solidFill>
          <a:latin typeface="Tahoma"/>
          <a:ea typeface="+mj-ea"/>
          <a:cs typeface="Tahoma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100" b="0" i="0" kern="1200" baseline="0">
          <a:solidFill>
            <a:schemeClr val="tx1"/>
          </a:solidFill>
          <a:latin typeface="Tahoma"/>
          <a:ea typeface="+mn-ea"/>
          <a:cs typeface="Tahoma"/>
        </a:defRPr>
      </a:lvl1pPr>
      <a:lvl2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100" b="0" i="0" kern="1200" baseline="0">
          <a:solidFill>
            <a:schemeClr val="tx1"/>
          </a:solidFill>
          <a:latin typeface="Tahoma"/>
          <a:ea typeface="+mn-ea"/>
          <a:cs typeface="Tahoma"/>
        </a:defRPr>
      </a:lvl2pPr>
      <a:lvl3pPr marL="1809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 baseline="0">
          <a:solidFill>
            <a:schemeClr val="tx1"/>
          </a:solidFill>
          <a:latin typeface="Tahoma"/>
          <a:ea typeface="+mn-ea"/>
          <a:cs typeface="Tahoma"/>
        </a:defRPr>
      </a:lvl3pPr>
      <a:lvl4pPr marL="355600" indent="-17462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 baseline="0">
          <a:solidFill>
            <a:schemeClr val="tx1"/>
          </a:solidFill>
          <a:latin typeface="Tahoma"/>
          <a:ea typeface="+mn-ea"/>
          <a:cs typeface="Tahoma"/>
        </a:defRPr>
      </a:lvl4pPr>
      <a:lvl5pPr marL="5365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 baseline="0">
          <a:solidFill>
            <a:schemeClr val="tx1"/>
          </a:solidFill>
          <a:latin typeface="Tahoma"/>
          <a:ea typeface="+mn-ea"/>
          <a:cs typeface="Tahoma"/>
        </a:defRPr>
      </a:lvl5pPr>
      <a:lvl6pPr marL="719138" indent="-18256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Tahoma"/>
          <a:ea typeface="+mn-ea"/>
          <a:cs typeface="Tahoma"/>
        </a:defRPr>
      </a:lvl6pPr>
      <a:lvl7pPr marL="900113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Tahoma"/>
          <a:ea typeface="+mn-ea"/>
          <a:cs typeface="Tahoma"/>
        </a:defRPr>
      </a:lvl7pPr>
      <a:lvl8pPr marL="1074738" indent="-17462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Tahoma"/>
          <a:ea typeface="+mn-ea"/>
          <a:cs typeface="Tahoma"/>
        </a:defRPr>
      </a:lvl8pPr>
      <a:lvl9pPr marL="1255713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Tahoma"/>
          <a:ea typeface="+mn-ea"/>
          <a:cs typeface="Tahom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D1E16FE-C091-1741-8C50-1B45B507E7D5}"/>
              </a:ext>
            </a:extLst>
          </p:cNvPr>
          <p:cNvSpPr txBox="1">
            <a:spLocks/>
          </p:cNvSpPr>
          <p:nvPr userDrawn="1"/>
        </p:nvSpPr>
        <p:spPr>
          <a:xfrm>
            <a:off x="8504995" y="6478809"/>
            <a:ext cx="351000" cy="17206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C3BBC56-5B77-964C-A5B4-F225189E1B1A}" type="slidenum">
              <a:rPr lang="en-US" sz="600" i="0" smtClean="0">
                <a:solidFill>
                  <a:schemeClr val="tx1"/>
                </a:solidFill>
              </a:rPr>
              <a:pPr algn="r"/>
              <a:t>‹#›</a:t>
            </a:fld>
            <a:endParaRPr lang="en-US" sz="600" i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C7EDFF-6FB0-1D4F-87C5-30AE28DCF569}"/>
              </a:ext>
            </a:extLst>
          </p:cNvPr>
          <p:cNvGrpSpPr/>
          <p:nvPr userDrawn="1"/>
        </p:nvGrpSpPr>
        <p:grpSpPr>
          <a:xfrm flipV="1">
            <a:off x="349777" y="6175404"/>
            <a:ext cx="8416844" cy="60959"/>
            <a:chOff x="804397" y="4076986"/>
            <a:chExt cx="7363326" cy="4571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E71E0B-2C37-F94D-9ECB-10C1909E3C26}"/>
                </a:ext>
              </a:extLst>
            </p:cNvPr>
            <p:cNvSpPr/>
            <p:nvPr userDrawn="1"/>
          </p:nvSpPr>
          <p:spPr>
            <a:xfrm>
              <a:off x="804397" y="4076986"/>
              <a:ext cx="2454442" cy="45719"/>
            </a:xfrm>
            <a:prstGeom prst="rect">
              <a:avLst/>
            </a:prstGeom>
            <a:solidFill>
              <a:srgbClr val="1777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9CE7E9-36D9-1C46-81BD-4F25A96120CD}"/>
                </a:ext>
              </a:extLst>
            </p:cNvPr>
            <p:cNvSpPr/>
            <p:nvPr userDrawn="1"/>
          </p:nvSpPr>
          <p:spPr>
            <a:xfrm>
              <a:off x="3258839" y="4076986"/>
              <a:ext cx="2454442" cy="45719"/>
            </a:xfrm>
            <a:prstGeom prst="rect">
              <a:avLst/>
            </a:prstGeom>
            <a:solidFill>
              <a:srgbClr val="67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727163-1A5A-4745-BA06-65AEBC8F6FA3}"/>
                </a:ext>
              </a:extLst>
            </p:cNvPr>
            <p:cNvSpPr/>
            <p:nvPr userDrawn="1"/>
          </p:nvSpPr>
          <p:spPr>
            <a:xfrm>
              <a:off x="5713281" y="4076986"/>
              <a:ext cx="2454442" cy="45719"/>
            </a:xfrm>
            <a:prstGeom prst="rect">
              <a:avLst/>
            </a:prstGeom>
            <a:solidFill>
              <a:srgbClr val="048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</p:grp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25090EEA-E793-094D-9A6E-B14DA1695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3CE42-EDDA-FB42-B999-D6C9DFC448A1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868" y="170609"/>
            <a:ext cx="1106645" cy="37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4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3" r:id="rId20"/>
    <p:sldLayoutId id="2147483944" r:id="rId21"/>
    <p:sldLayoutId id="2147483945" r:id="rId22"/>
    <p:sldLayoutId id="2147483946" r:id="rId23"/>
    <p:sldLayoutId id="2147483947" r:id="rId24"/>
    <p:sldLayoutId id="2147483948" r:id="rId25"/>
    <p:sldLayoutId id="2147483949" r:id="rId26"/>
    <p:sldLayoutId id="2147483950" r:id="rId27"/>
    <p:sldLayoutId id="2147483951" r:id="rId28"/>
    <p:sldLayoutId id="2147483952" r:id="rId29"/>
    <p:sldLayoutId id="2147483953" r:id="rId30"/>
    <p:sldLayoutId id="2147483954" r:id="rId31"/>
    <p:sldLayoutId id="2147483955" r:id="rId32"/>
    <p:sldLayoutId id="2147483956" r:id="rId33"/>
    <p:sldLayoutId id="2147483957" r:id="rId34"/>
    <p:sldLayoutId id="2147483958" r:id="rId35"/>
    <p:sldLayoutId id="2147483959" r:id="rId36"/>
    <p:sldLayoutId id="2147483960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783" rtl="0" eaLnBrk="1" latinLnBrk="0" hangingPunct="1">
        <a:lnSpc>
          <a:spcPts val="3120"/>
        </a:lnSpc>
        <a:spcBef>
          <a:spcPct val="0"/>
        </a:spcBef>
        <a:buNone/>
        <a:defRPr sz="26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ts val="168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bg2"/>
          </a:solidFill>
          <a:latin typeface="+mj-lt"/>
          <a:ea typeface="+mn-ea"/>
          <a:cs typeface="+mn-cs"/>
        </a:defRPr>
      </a:lvl1pPr>
      <a:lvl2pPr marL="0" indent="0" algn="l" defTabSz="685783" rtl="0" eaLnBrk="1" latinLnBrk="0" hangingPunct="1">
        <a:lnSpc>
          <a:spcPts val="132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bg2"/>
          </a:solidFill>
          <a:latin typeface="+mj-lt"/>
          <a:ea typeface="+mn-ea"/>
          <a:cs typeface="+mn-cs"/>
        </a:defRPr>
      </a:lvl2pPr>
      <a:lvl3pPr marL="179996" indent="-179996" algn="l" defTabSz="685783" rtl="0" eaLnBrk="1" latinLnBrk="0" hangingPunct="1">
        <a:lnSpc>
          <a:spcPts val="132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j-lt"/>
          <a:ea typeface="+mn-ea"/>
          <a:cs typeface="+mn-cs"/>
        </a:defRPr>
      </a:lvl3pPr>
      <a:lvl4pPr marL="179996" indent="-179996" algn="l" defTabSz="685783" rtl="0" eaLnBrk="1" latinLnBrk="0" hangingPunct="1">
        <a:lnSpc>
          <a:spcPts val="132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j-lt"/>
          <a:ea typeface="+mn-ea"/>
          <a:cs typeface="+mn-cs"/>
        </a:defRPr>
      </a:lvl4pPr>
      <a:lvl5pPr marL="179996" indent="-179996" algn="l" defTabSz="685783" rtl="0" eaLnBrk="1" latinLnBrk="0" hangingPunct="1">
        <a:lnSpc>
          <a:spcPts val="132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j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">
          <p15:clr>
            <a:srgbClr val="F26B43"/>
          </p15:clr>
        </p15:guide>
        <p15:guide id="2" pos="216">
          <p15:clr>
            <a:srgbClr val="F26B43"/>
          </p15:clr>
        </p15:guide>
        <p15:guide id="3" orient="horz" pos="828">
          <p15:clr>
            <a:srgbClr val="F26B43"/>
          </p15:clr>
        </p15:guide>
        <p15:guide id="4" orient="horz" pos="2916">
          <p15:clr>
            <a:srgbClr val="F26B43"/>
          </p15:clr>
        </p15:guide>
        <p15:guide id="5" pos="5520">
          <p15:clr>
            <a:srgbClr val="F26B43"/>
          </p15:clr>
        </p15:guide>
        <p15:guide id="6" pos="2880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G:\Shared Folder\LOGO (Cruse)\NEW LOGO Aug 2012\Cruse_logos_2012\General use\CMYK\Cruse_logo_CMYK_300dpi.t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32658"/>
            <a:ext cx="2448312" cy="94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95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accent4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03/03/2022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09" y="4484012"/>
            <a:ext cx="1780491" cy="2373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56352"/>
            <a:ext cx="766382" cy="34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3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03/03/2022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5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5" y="6363947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7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1875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0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03/03/2022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5"/>
            <a:ext cx="1798476" cy="1798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2" y="5706082"/>
            <a:ext cx="1665663" cy="166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5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1875" kern="1200" baseline="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37"/>
    </p:custDataLst>
    <p:extLst>
      <p:ext uri="{BB962C8B-B14F-4D97-AF65-F5344CB8AC3E}">
        <p14:creationId xmlns:p14="http://schemas.microsoft.com/office/powerpoint/2010/main" val="376514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  <p:sldLayoutId id="2147484039" r:id="rId15"/>
    <p:sldLayoutId id="2147484040" r:id="rId16"/>
    <p:sldLayoutId id="2147484041" r:id="rId17"/>
    <p:sldLayoutId id="2147484042" r:id="rId18"/>
    <p:sldLayoutId id="2147484043" r:id="rId19"/>
    <p:sldLayoutId id="2147484044" r:id="rId20"/>
    <p:sldLayoutId id="2147484045" r:id="rId21"/>
    <p:sldLayoutId id="2147484046" r:id="rId22"/>
    <p:sldLayoutId id="2147484047" r:id="rId23"/>
    <p:sldLayoutId id="2147484048" r:id="rId24"/>
    <p:sldLayoutId id="2147484049" r:id="rId25"/>
    <p:sldLayoutId id="2147484050" r:id="rId26"/>
    <p:sldLayoutId id="2147484051" r:id="rId27"/>
    <p:sldLayoutId id="2147484052" r:id="rId28"/>
    <p:sldLayoutId id="2147484053" r:id="rId29"/>
    <p:sldLayoutId id="2147484054" r:id="rId30"/>
    <p:sldLayoutId id="2147484055" r:id="rId31"/>
    <p:sldLayoutId id="2147484056" r:id="rId32"/>
    <p:sldLayoutId id="2147484057" r:id="rId33"/>
    <p:sldLayoutId id="2147484058" r:id="rId34"/>
    <p:sldLayoutId id="2147484059" r:id="rId3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11" y="4484012"/>
            <a:ext cx="1780491" cy="2373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4" y="6363946"/>
            <a:ext cx="589544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8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  <p:sldLayoutId id="21474840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D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76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0" y="5766299"/>
            <a:ext cx="1557597" cy="15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9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09" y="4484012"/>
            <a:ext cx="1780491" cy="23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6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60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397" y="952970"/>
            <a:ext cx="8373207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397" y="1963866"/>
            <a:ext cx="8373207" cy="233910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Body text</a:t>
            </a:r>
          </a:p>
          <a:p>
            <a:pPr lvl="2"/>
            <a:r>
              <a:rPr lang="en-US"/>
              <a:t>Bullet (level 1)</a:t>
            </a:r>
          </a:p>
          <a:p>
            <a:pPr lvl="3"/>
            <a:r>
              <a:rPr lang="en-US"/>
              <a:t>Bullet (level 2)</a:t>
            </a:r>
          </a:p>
          <a:p>
            <a:pPr lvl="4"/>
            <a:r>
              <a:rPr lang="en-US"/>
              <a:t>Bullet (level 3)</a:t>
            </a:r>
          </a:p>
          <a:p>
            <a:pPr lvl="5"/>
            <a:r>
              <a:rPr lang="en-US"/>
              <a:t>Bullet (level 4)</a:t>
            </a:r>
          </a:p>
          <a:p>
            <a:pPr lvl="6"/>
            <a:r>
              <a:rPr lang="en-US"/>
              <a:t>Key message text</a:t>
            </a:r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380999" y="1788536"/>
            <a:ext cx="838200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85397" y="361950"/>
            <a:ext cx="8373207" cy="351196"/>
            <a:chOff x="385397" y="1493628"/>
            <a:chExt cx="8373207" cy="351196"/>
          </a:xfrm>
        </p:grpSpPr>
        <p:sp>
          <p:nvSpPr>
            <p:cNvPr id="19" name="Rectangle 18"/>
            <p:cNvSpPr/>
            <p:nvPr userDrawn="1"/>
          </p:nvSpPr>
          <p:spPr>
            <a:xfrm>
              <a:off x="385397" y="1493628"/>
              <a:ext cx="1551044" cy="347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207560" y="1493628"/>
              <a:ext cx="1551044" cy="34787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20"/>
            <a:srcRect l="45245" t="41210" r="46818" b="55272"/>
            <a:stretch/>
          </p:blipFill>
          <p:spPr>
            <a:xfrm>
              <a:off x="3995937" y="1493628"/>
              <a:ext cx="792088" cy="35119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0"/>
            <a:srcRect l="15386" t="41210" r="11606" b="55305"/>
            <a:stretch/>
          </p:blipFill>
          <p:spPr>
            <a:xfrm>
              <a:off x="1016000" y="1493628"/>
              <a:ext cx="7286171" cy="347872"/>
            </a:xfrm>
            <a:prstGeom prst="rect">
              <a:avLst/>
            </a:prstGeom>
          </p:spPr>
        </p:pic>
      </p:grpSp>
      <p:sp>
        <p:nvSpPr>
          <p:cNvPr id="11" name="Footer Placeholder 4"/>
          <p:cNvSpPr txBox="1">
            <a:spLocks/>
          </p:cNvSpPr>
          <p:nvPr/>
        </p:nvSpPr>
        <p:spPr>
          <a:xfrm>
            <a:off x="2555776" y="6566325"/>
            <a:ext cx="620282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Copyright 2016 © Lewis Silkin LLP. All Rights Reserved. lewissilkin.com	</a:t>
            </a:r>
            <a:fld id="{8997EE35-0505-4E8B-8EED-B674149DBCD9}" type="slidenum">
              <a:rPr lang="en-GB" sz="900" b="1" smtClean="0">
                <a:solidFill>
                  <a:schemeClr val="tx1"/>
                </a:solidFill>
              </a:rPr>
              <a:pPr algn="r" defTabSz="927100"/>
              <a:t>‹#›</a:t>
            </a:fld>
            <a:endParaRPr lang="en-GB" sz="9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0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</p:sldLayoutIdLst>
  <p:txStyles>
    <p:titleStyle>
      <a:lvl1pPr algn="l" defTabSz="781903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Wingdings" panose="05000000000000000000" pitchFamily="2" charset="2"/>
        <a:buChar char="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4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tabLst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1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+mj-lt"/>
        <a:buAutoNum type="arabicPeriod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2932138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090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40">
          <p15:clr>
            <a:srgbClr val="F26B43"/>
          </p15:clr>
        </p15:guide>
        <p15:guide id="6" pos="5520">
          <p15:clr>
            <a:srgbClr val="F26B43"/>
          </p15:clr>
        </p15:guide>
        <p15:guide id="7" orient="horz" pos="3930">
          <p15:clr>
            <a:srgbClr val="F26B43"/>
          </p15:clr>
        </p15:guide>
        <p15:guide id="8" orient="horz" pos="848">
          <p15:clr>
            <a:srgbClr val="F26B43"/>
          </p15:clr>
        </p15:guide>
        <p15:guide id="9" orient="horz" pos="1225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397" y="952970"/>
            <a:ext cx="8373207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397" y="1963866"/>
            <a:ext cx="8373207" cy="233910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Body text</a:t>
            </a:r>
          </a:p>
          <a:p>
            <a:pPr lvl="2"/>
            <a:r>
              <a:rPr lang="en-US"/>
              <a:t>Bullet (level 1)</a:t>
            </a:r>
          </a:p>
          <a:p>
            <a:pPr lvl="3"/>
            <a:r>
              <a:rPr lang="en-US"/>
              <a:t>Bullet (level 2)</a:t>
            </a:r>
          </a:p>
          <a:p>
            <a:pPr lvl="4"/>
            <a:r>
              <a:rPr lang="en-US"/>
              <a:t>Bullet (level 3)</a:t>
            </a:r>
          </a:p>
          <a:p>
            <a:pPr lvl="5"/>
            <a:r>
              <a:rPr lang="en-US"/>
              <a:t>Bullet (level 4)</a:t>
            </a:r>
          </a:p>
          <a:p>
            <a:pPr lvl="6"/>
            <a:r>
              <a:rPr lang="en-US"/>
              <a:t>Key message text</a:t>
            </a:r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380999" y="1788536"/>
            <a:ext cx="838200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85397" y="361950"/>
            <a:ext cx="8373207" cy="351196"/>
            <a:chOff x="385397" y="1493628"/>
            <a:chExt cx="8373207" cy="351196"/>
          </a:xfrm>
        </p:grpSpPr>
        <p:sp>
          <p:nvSpPr>
            <p:cNvPr id="19" name="Rectangle 18"/>
            <p:cNvSpPr/>
            <p:nvPr userDrawn="1"/>
          </p:nvSpPr>
          <p:spPr>
            <a:xfrm>
              <a:off x="385397" y="1493628"/>
              <a:ext cx="1551044" cy="347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207560" y="1493628"/>
              <a:ext cx="1551044" cy="34787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>
                <a:solidFill>
                  <a:srgbClr val="FFFFFF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5937" y="1493628"/>
              <a:ext cx="792088" cy="35119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6000" y="1493628"/>
              <a:ext cx="7286171" cy="347872"/>
            </a:xfrm>
            <a:prstGeom prst="rect">
              <a:avLst/>
            </a:prstGeom>
          </p:spPr>
        </p:pic>
      </p:grpSp>
      <p:sp>
        <p:nvSpPr>
          <p:cNvPr id="11" name="Footer Placeholder 4"/>
          <p:cNvSpPr txBox="1">
            <a:spLocks/>
          </p:cNvSpPr>
          <p:nvPr/>
        </p:nvSpPr>
        <p:spPr>
          <a:xfrm>
            <a:off x="2555776" y="6566325"/>
            <a:ext cx="620282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Copyright 2016 © Lewis Silkin LLP. All Rights Reserved. lewissilkin.com	</a:t>
            </a:r>
            <a:fld id="{8997EE35-0505-4E8B-8EED-B674149DBCD9}" type="slidenum">
              <a:rPr lang="en-GB" sz="900" b="1" smtClean="0">
                <a:solidFill>
                  <a:schemeClr val="tx1"/>
                </a:solidFill>
              </a:rPr>
              <a:pPr algn="r" defTabSz="927100"/>
              <a:t>‹#›</a:t>
            </a:fld>
            <a:endParaRPr lang="en-GB" sz="9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75" r:id="rId14"/>
  </p:sldLayoutIdLst>
  <p:txStyles>
    <p:titleStyle>
      <a:lvl1pPr algn="l" defTabSz="781903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Wingdings" panose="05000000000000000000" pitchFamily="2" charset="2"/>
        <a:buChar char="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932138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090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40">
          <p15:clr>
            <a:srgbClr val="F26B43"/>
          </p15:clr>
        </p15:guide>
        <p15:guide id="6" pos="5520">
          <p15:clr>
            <a:srgbClr val="F26B43"/>
          </p15:clr>
        </p15:guide>
        <p15:guide id="7" orient="horz" pos="3930">
          <p15:clr>
            <a:srgbClr val="F26B43"/>
          </p15:clr>
        </p15:guide>
        <p15:guide id="8" orient="horz" pos="848">
          <p15:clr>
            <a:srgbClr val="F26B43"/>
          </p15:clr>
        </p15:guide>
        <p15:guide id="9" orient="horz" pos="1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hyperlink" Target="https://memberbenefits.cipd.co.uk/" TargetMode="External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hyperlink" Target="https://memberbenefits.cipd.co.uk/" TargetMode="Externa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CIPD Coronavirus webinar series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2755" y="3602038"/>
            <a:ext cx="7417942" cy="23876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en-US" dirty="0"/>
          </a:p>
          <a:p>
            <a:r>
              <a:rPr lang="en-GB" sz="3100" dirty="0">
                <a:latin typeface="Arial"/>
                <a:cs typeface="Arial"/>
              </a:rPr>
              <a:t>‘Living with COVID-19’ strategy: </a:t>
            </a:r>
          </a:p>
          <a:p>
            <a:r>
              <a:rPr lang="en-GB" sz="3100" dirty="0">
                <a:latin typeface="Arial"/>
                <a:cs typeface="Arial"/>
              </a:rPr>
              <a:t>advice for employers</a:t>
            </a:r>
          </a:p>
          <a:p>
            <a:endParaRPr lang="en-GB" sz="3100" dirty="0"/>
          </a:p>
          <a:p>
            <a:r>
              <a:rPr lang="en-GB" sz="3100" dirty="0">
                <a:latin typeface="Arial"/>
                <a:cs typeface="Arial"/>
              </a:rPr>
              <a:t>03 March 2022</a:t>
            </a:r>
          </a:p>
        </p:txBody>
      </p:sp>
    </p:spTree>
    <p:extLst>
      <p:ext uri="{BB962C8B-B14F-4D97-AF65-F5344CB8AC3E}">
        <p14:creationId xmlns:p14="http://schemas.microsoft.com/office/powerpoint/2010/main" val="105550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ym typeface="Arial"/>
              </a:rPr>
              <a:t>|  </a:t>
            </a:r>
            <a:fld id="{6967D197-2218-4700-B211-63EF06F51A7E}" type="slidenum">
              <a:rPr lang="en-US">
                <a:sym typeface="Arial"/>
              </a:rPr>
              <a:pPr defTabSz="685800">
                <a:defRPr/>
              </a:pPr>
              <a:t>10</a:t>
            </a:fld>
            <a:endParaRPr lang="en-US">
              <a:sym typeface="Arial"/>
            </a:endParaRPr>
          </a:p>
        </p:txBody>
      </p:sp>
      <p:sp>
        <p:nvSpPr>
          <p:cNvPr id="3" name="Content"/>
          <p:cNvSpPr>
            <a:spLocks noGrp="1"/>
          </p:cNvSpPr>
          <p:nvPr>
            <p:ph sz="quarter" idx="4294967295"/>
          </p:nvPr>
        </p:nvSpPr>
        <p:spPr>
          <a:xfrm>
            <a:off x="717354" y="1227788"/>
            <a:ext cx="7797996" cy="4125423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Arial"/>
                <a:ea typeface="Calibri" panose="020F0502020204030204" pitchFamily="34" charset="0"/>
                <a:cs typeface="Times New Roman"/>
              </a:rPr>
              <a:t>Self-isolation for Covid-positive employees – reasons to continue: </a:t>
            </a:r>
          </a:p>
          <a:p>
            <a:r>
              <a:rPr lang="en-GB" sz="1700" dirty="0">
                <a:latin typeface="Arial"/>
                <a:ea typeface="Calibri" panose="020F0502020204030204" pitchFamily="34" charset="0"/>
                <a:cs typeface="Times New Roman"/>
              </a:rPr>
              <a:t>Continuing Govt. guidance:</a:t>
            </a:r>
          </a:p>
          <a:p>
            <a:pPr lvl="1"/>
            <a:r>
              <a:rPr lang="en-GB" sz="1700" dirty="0">
                <a:latin typeface="Arial"/>
                <a:ea typeface="Calibri" panose="020F0502020204030204" pitchFamily="34" charset="0"/>
                <a:cs typeface="Times New Roman"/>
              </a:rPr>
              <a:t>Covid-positive individuals should not attend work, should stay at home and avoid other people for at least five full days, LFTs on days five and six</a:t>
            </a:r>
          </a:p>
          <a:p>
            <a:pPr lvl="1"/>
            <a:r>
              <a:rPr lang="en-GB" sz="1700" dirty="0">
                <a:latin typeface="Arial"/>
                <a:ea typeface="Calibri" panose="020F0502020204030204" pitchFamily="34" charset="0"/>
                <a:cs typeface="Times New Roman"/>
              </a:rPr>
              <a:t>Close-contact cases should work from home if possible, avoid contact with anyone at high risk</a:t>
            </a:r>
          </a:p>
          <a:p>
            <a:r>
              <a:rPr lang="en-GB" sz="1700" dirty="0">
                <a:latin typeface="Arial"/>
                <a:ea typeface="Calibri" panose="020F0502020204030204" pitchFamily="34" charset="0"/>
                <a:cs typeface="Times New Roman"/>
              </a:rPr>
              <a:t>Duty of care towards employees generally</a:t>
            </a:r>
          </a:p>
          <a:p>
            <a:r>
              <a:rPr lang="en-GB" sz="1700" dirty="0">
                <a:latin typeface="Arial"/>
                <a:ea typeface="Calibri" panose="020F0502020204030204" pitchFamily="34" charset="0"/>
                <a:cs typeface="Times New Roman"/>
              </a:rPr>
              <a:t>Duty of care towards those at highest risk of serious illness if they catch Covid</a:t>
            </a:r>
          </a:p>
          <a:p>
            <a:r>
              <a:rPr lang="en-GB" sz="1700" dirty="0">
                <a:latin typeface="Arial"/>
                <a:ea typeface="Calibri" panose="020F0502020204030204" pitchFamily="34" charset="0"/>
                <a:cs typeface="Times New Roman"/>
              </a:rPr>
              <a:t>Reduced risk of transmission in the workplace, impact on sickness absence levels</a:t>
            </a:r>
          </a:p>
          <a:p>
            <a:endParaRPr lang="en-GB" sz="1700" dirty="0">
              <a:latin typeface="Arial"/>
              <a:ea typeface="Calibri" panose="020F0502020204030204" pitchFamily="34" charset="0"/>
              <a:cs typeface="Times New Roman"/>
            </a:endParaRPr>
          </a:p>
          <a:p>
            <a:pPr marL="0" indent="0">
              <a:buNone/>
            </a:pPr>
            <a:r>
              <a:rPr lang="en-GB" sz="2000" dirty="0">
                <a:latin typeface="Arial"/>
                <a:ea typeface="Calibri" panose="020F0502020204030204" pitchFamily="34" charset="0"/>
                <a:cs typeface="Times New Roman"/>
              </a:rPr>
              <a:t>Asking Covid-positive employees to self-isolate – disincentives:</a:t>
            </a:r>
          </a:p>
          <a:p>
            <a:r>
              <a:rPr lang="en-GB" sz="1700" dirty="0">
                <a:latin typeface="Arial"/>
                <a:ea typeface="Calibri" panose="020F0502020204030204" pitchFamily="34" charset="0"/>
                <a:cs typeface="Times New Roman"/>
              </a:rPr>
              <a:t>Employer – no fines for letting someone with Covid come into work anymore</a:t>
            </a:r>
          </a:p>
          <a:p>
            <a:r>
              <a:rPr lang="en-GB" sz="1700" dirty="0">
                <a:latin typeface="Arial"/>
                <a:ea typeface="Calibri" panose="020F0502020204030204" pitchFamily="34" charset="0"/>
                <a:cs typeface="Times New Roman"/>
              </a:rPr>
              <a:t>Employee – concerns around support and levels of sick pay may leave employees feeling pressured to come into 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056EFB-FA45-4B62-9623-84D1F0273B71}"/>
              </a:ext>
            </a:extLst>
          </p:cNvPr>
          <p:cNvSpPr/>
          <p:nvPr/>
        </p:nvSpPr>
        <p:spPr>
          <a:xfrm>
            <a:off x="4481110" y="3290500"/>
            <a:ext cx="22794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135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 </a:t>
            </a:r>
            <a:endParaRPr lang="en-GB" sz="135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1CABEE-C341-443F-BA98-D81741EC91D3}"/>
              </a:ext>
            </a:extLst>
          </p:cNvPr>
          <p:cNvSpPr/>
          <p:nvPr/>
        </p:nvSpPr>
        <p:spPr>
          <a:xfrm>
            <a:off x="4481110" y="3290500"/>
            <a:ext cx="22794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135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 </a:t>
            </a:r>
            <a:endParaRPr lang="en-GB" sz="135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1" name="Slide Title">
            <a:extLst>
              <a:ext uri="{FF2B5EF4-FFF2-40B4-BE49-F238E27FC236}">
                <a16:creationId xmlns:a16="http://schemas.microsoft.com/office/drawing/2014/main" id="{D209775F-3A3C-4CBB-A3D4-1AA4FAC60BC1}"/>
              </a:ext>
            </a:extLst>
          </p:cNvPr>
          <p:cNvSpPr txBox="1">
            <a:spLocks/>
          </p:cNvSpPr>
          <p:nvPr/>
        </p:nvSpPr>
        <p:spPr>
          <a:xfrm>
            <a:off x="717354" y="343487"/>
            <a:ext cx="6507784" cy="822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50" kern="1200">
                <a:solidFill>
                  <a:srgbClr val="520D5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Challenges for employers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004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C2D5600-F55D-45B0-A7D2-854B35E094A6}"/>
              </a:ext>
            </a:extLst>
          </p:cNvPr>
          <p:cNvSpPr/>
          <p:nvPr/>
        </p:nvSpPr>
        <p:spPr>
          <a:xfrm>
            <a:off x="7868093" y="5270260"/>
            <a:ext cx="558553" cy="556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"/>
          <p:cNvSpPr>
            <a:spLocks noGrp="1"/>
          </p:cNvSpPr>
          <p:nvPr>
            <p:ph sz="quarter" idx="4294967295"/>
          </p:nvPr>
        </p:nvSpPr>
        <p:spPr>
          <a:xfrm>
            <a:off x="563527" y="1166103"/>
            <a:ext cx="8304026" cy="4235228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Arial"/>
                <a:ea typeface="Calibri" panose="020F0502020204030204" pitchFamily="34" charset="0"/>
                <a:cs typeface="Times New Roman"/>
              </a:rPr>
              <a:t>Risks of allowing Covid-positive employees to continue attending work:</a:t>
            </a:r>
          </a:p>
          <a:p>
            <a:r>
              <a:rPr lang="en-GB" sz="1700" dirty="0">
                <a:latin typeface="Arial"/>
                <a:ea typeface="Calibri" panose="020F0502020204030204" pitchFamily="34" charset="0"/>
                <a:cs typeface="Times New Roman"/>
              </a:rPr>
              <a:t>Potential breach of statutory duty to take reasonable steps to protect employees</a:t>
            </a:r>
          </a:p>
          <a:p>
            <a:r>
              <a:rPr lang="en-GB" sz="1700" dirty="0">
                <a:latin typeface="Arial"/>
                <a:ea typeface="Calibri" panose="020F0502020204030204" pitchFamily="34" charset="0"/>
                <a:cs typeface="Times New Roman"/>
              </a:rPr>
              <a:t>Risk of fellow employees “downing tools” – employees and workers are protected from being subjected to a detriment or dismissed for leaving / staying away from the workplace if it poses a serious and imminent threat to their health</a:t>
            </a:r>
          </a:p>
          <a:p>
            <a:r>
              <a:rPr lang="en-GB" sz="1700" dirty="0">
                <a:latin typeface="Arial"/>
                <a:ea typeface="Calibri" panose="020F0502020204030204" pitchFamily="34" charset="0"/>
                <a:cs typeface="Times New Roman"/>
              </a:rPr>
              <a:t>Risk of claims by fellow employees – indirect discrimination?</a:t>
            </a:r>
          </a:p>
          <a:p>
            <a:r>
              <a:rPr lang="en-GB" sz="1700" dirty="0">
                <a:latin typeface="Arial"/>
                <a:ea typeface="Calibri" panose="020F0502020204030204" pitchFamily="34" charset="0"/>
                <a:cs typeface="Times New Roman"/>
              </a:rPr>
              <a:t>Proportionate means of achieving a legitimate aim?</a:t>
            </a:r>
          </a:p>
          <a:p>
            <a:endParaRPr lang="en-GB" sz="1700" dirty="0">
              <a:latin typeface="Arial"/>
              <a:ea typeface="Calibri" panose="020F0502020204030204" pitchFamily="34" charset="0"/>
              <a:cs typeface="Times New Roman"/>
            </a:endParaRPr>
          </a:p>
          <a:p>
            <a:pPr marL="0" indent="0">
              <a:buNone/>
            </a:pPr>
            <a:r>
              <a:rPr lang="en-GB" sz="2000" dirty="0">
                <a:latin typeface="Arial"/>
                <a:ea typeface="Calibri" panose="020F0502020204030204" pitchFamily="34" charset="0"/>
                <a:cs typeface="Times New Roman"/>
              </a:rPr>
              <a:t>Solutions:</a:t>
            </a:r>
          </a:p>
          <a:p>
            <a:r>
              <a:rPr lang="en-GB" sz="1700" dirty="0">
                <a:latin typeface="Arial"/>
                <a:ea typeface="Calibri" panose="020F0502020204030204" pitchFamily="34" charset="0"/>
                <a:cs typeface="Times New Roman"/>
              </a:rPr>
              <a:t>Encourage employee to take Annual Leave / use TOIL</a:t>
            </a:r>
          </a:p>
          <a:p>
            <a:r>
              <a:rPr lang="en-GB" sz="1700" dirty="0">
                <a:latin typeface="Arial"/>
                <a:ea typeface="Calibri" panose="020F0502020204030204" pitchFamily="34" charset="0"/>
                <a:cs typeface="Times New Roman"/>
              </a:rPr>
              <a:t>If possible encourage flexible working – working from home when positive etc.</a:t>
            </a:r>
          </a:p>
          <a:p>
            <a:r>
              <a:rPr lang="en-GB" sz="1700" dirty="0">
                <a:latin typeface="Arial"/>
                <a:ea typeface="Calibri" panose="020F0502020204030204" pitchFamily="34" charset="0"/>
                <a:cs typeface="Times New Roman"/>
              </a:rPr>
              <a:t>Consider pay arrangements for periods of self-isolation – check contract, otherwise consider paying full pay if employee not “ill” (sick pay as “normal” for those who are ill)</a:t>
            </a:r>
          </a:p>
          <a:p>
            <a:r>
              <a:rPr lang="en-GB" sz="1700" dirty="0">
                <a:latin typeface="Arial"/>
                <a:ea typeface="Calibri" panose="020F0502020204030204" pitchFamily="34" charset="0"/>
                <a:cs typeface="Times New Roman"/>
              </a:rPr>
              <a:t>As a last resort insist on self-isolation – reasonable management instruction? Risk of constructive dismissal claim if unpaid?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056EFB-FA45-4B62-9623-84D1F0273B71}"/>
              </a:ext>
            </a:extLst>
          </p:cNvPr>
          <p:cNvSpPr/>
          <p:nvPr/>
        </p:nvSpPr>
        <p:spPr>
          <a:xfrm>
            <a:off x="4481110" y="3290500"/>
            <a:ext cx="22794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135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 </a:t>
            </a:r>
            <a:endParaRPr lang="en-GB" sz="135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1CABEE-C341-443F-BA98-D81741EC91D3}"/>
              </a:ext>
            </a:extLst>
          </p:cNvPr>
          <p:cNvSpPr/>
          <p:nvPr/>
        </p:nvSpPr>
        <p:spPr>
          <a:xfrm>
            <a:off x="4481110" y="3290500"/>
            <a:ext cx="22794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135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 </a:t>
            </a:r>
            <a:endParaRPr lang="en-GB" sz="135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9" name="Slide Title">
            <a:extLst>
              <a:ext uri="{FF2B5EF4-FFF2-40B4-BE49-F238E27FC236}">
                <a16:creationId xmlns:a16="http://schemas.microsoft.com/office/drawing/2014/main" id="{36BDF679-D8DB-476B-AB9E-AFBA4470C417}"/>
              </a:ext>
            </a:extLst>
          </p:cNvPr>
          <p:cNvSpPr txBox="1">
            <a:spLocks/>
          </p:cNvSpPr>
          <p:nvPr/>
        </p:nvSpPr>
        <p:spPr>
          <a:xfrm>
            <a:off x="563527" y="343487"/>
            <a:ext cx="6661611" cy="822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50" kern="1200">
                <a:solidFill>
                  <a:srgbClr val="520D5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Challenges for employers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55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3888" y="-433135"/>
            <a:ext cx="7886700" cy="2852737"/>
          </a:xfrm>
        </p:spPr>
        <p:txBody>
          <a:bodyPr/>
          <a:lstStyle/>
          <a:p>
            <a:r>
              <a:rPr lang="en-GB"/>
              <a:t>Questions</a:t>
            </a:r>
            <a:br>
              <a:rPr lang="en-GB"/>
            </a:b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F914031-DFB7-4DE0-945B-E19782AA8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478581"/>
            <a:ext cx="7886700" cy="635140"/>
          </a:xfrm>
        </p:spPr>
        <p:txBody>
          <a:bodyPr/>
          <a:lstStyle/>
          <a:p>
            <a:r>
              <a:rPr lang="en-US" dirty="0"/>
              <a:t>Please use the Q&amp;A function to submit your questions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EC6C12-CED6-477A-B74D-1B65B6075D81}"/>
              </a:ext>
            </a:extLst>
          </p:cNvPr>
          <p:cNvSpPr/>
          <p:nvPr/>
        </p:nvSpPr>
        <p:spPr>
          <a:xfrm>
            <a:off x="623888" y="1945776"/>
            <a:ext cx="7333812" cy="27397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cs typeface="Arial"/>
              </a:rPr>
              <a:t>Please submit your questions for: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8595B"/>
                </a:solidFill>
                <a:latin typeface="Arial"/>
                <a:cs typeface="Arial"/>
              </a:rPr>
              <a:t>David D’Souza, Membership Director, CIPD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58595B"/>
              </a:solidFill>
              <a:latin typeface="Arial"/>
              <a:cs typeface="Arial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8595B"/>
                </a:solidFill>
                <a:latin typeface="Arial"/>
                <a:cs typeface="Arial"/>
              </a:rPr>
              <a:t>Harvey Francis, Executive Vice President and Chief People Officer, Skanska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58595B"/>
              </a:solidFill>
              <a:latin typeface="Arial"/>
              <a:cs typeface="Arial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58595B"/>
                </a:solidFill>
                <a:latin typeface="Arial"/>
                <a:cs typeface="Arial"/>
              </a:rPr>
              <a:t>Andrew Willis, Head of Legal, Croner</a:t>
            </a:r>
          </a:p>
        </p:txBody>
      </p:sp>
    </p:spTree>
    <p:extLst>
      <p:ext uri="{BB962C8B-B14F-4D97-AF65-F5344CB8AC3E}">
        <p14:creationId xmlns:p14="http://schemas.microsoft.com/office/powerpoint/2010/main" val="962732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*New* Wellbeing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1669" y="2885816"/>
            <a:ext cx="5121637" cy="3674010"/>
          </a:xfrm>
        </p:spPr>
        <p:txBody>
          <a:bodyPr>
            <a:normAutofit/>
          </a:bodyPr>
          <a:lstStyle/>
          <a:p>
            <a:r>
              <a:rPr lang="en-GB"/>
              <a:t>The resource provides:</a:t>
            </a:r>
          </a:p>
          <a:p>
            <a:pPr lvl="1"/>
            <a:r>
              <a:rPr lang="en-GB"/>
              <a:t>Legal information </a:t>
            </a:r>
          </a:p>
          <a:p>
            <a:pPr lvl="1"/>
            <a:r>
              <a:rPr lang="en-GB"/>
              <a:t>Debt and financial information</a:t>
            </a:r>
          </a:p>
          <a:p>
            <a:pPr lvl="1"/>
            <a:r>
              <a:rPr lang="en-GB"/>
              <a:t>Manager consultancy and support</a:t>
            </a:r>
          </a:p>
          <a:p>
            <a:pPr lvl="1"/>
            <a:r>
              <a:rPr lang="en-GB"/>
              <a:t>Information on work and home issues</a:t>
            </a:r>
          </a:p>
          <a:p>
            <a:pPr lvl="1"/>
            <a:r>
              <a:rPr lang="en-GB"/>
              <a:t>Factsheets, advice, information and self-help tools</a:t>
            </a:r>
          </a:p>
          <a:p>
            <a:pPr lvl="1"/>
            <a:r>
              <a:rPr lang="en-GB"/>
              <a:t>Links to specialist support organisations</a:t>
            </a:r>
          </a:p>
          <a:p>
            <a:pPr lvl="1"/>
            <a:r>
              <a:rPr lang="en-GB"/>
              <a:t>A resources area with; programmes, videos, webinars, medical information and mini health checks.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00F84-ECC3-4554-8896-ABA8235716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83" t="19389" r="63768" b="61020"/>
          <a:stretch/>
        </p:blipFill>
        <p:spPr>
          <a:xfrm>
            <a:off x="7023652" y="166121"/>
            <a:ext cx="1046921" cy="1007167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98981F-52C7-4437-BF3F-A352393137D0}"/>
              </a:ext>
            </a:extLst>
          </p:cNvPr>
          <p:cNvSpPr txBox="1">
            <a:spLocks/>
          </p:cNvSpPr>
          <p:nvPr/>
        </p:nvSpPr>
        <p:spPr>
          <a:xfrm>
            <a:off x="628650" y="1211492"/>
            <a:ext cx="7778371" cy="178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500" kern="1200" baseline="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We’ve partnered with </a:t>
            </a:r>
            <a:r>
              <a:rPr lang="en-GB" b="1"/>
              <a:t>Health Assured </a:t>
            </a:r>
            <a:r>
              <a:rPr lang="en-GB"/>
              <a:t>to support members mental health and wellbeing</a:t>
            </a:r>
          </a:p>
          <a:p>
            <a:r>
              <a:rPr lang="en-GB"/>
              <a:t>Unlimited free 24/7 confidential telephone helpline, online portal &amp; Health e-Hub app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D20578-7859-453B-813E-3674618F4F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21" t="13442" r="43393" b="23002"/>
          <a:stretch/>
        </p:blipFill>
        <p:spPr>
          <a:xfrm>
            <a:off x="5652457" y="2827903"/>
            <a:ext cx="3174908" cy="35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7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2CC5-CC21-4CDD-9DFB-ECED4875CE03}"/>
              </a:ext>
            </a:extLst>
          </p:cNvPr>
          <p:cNvSpPr txBox="1">
            <a:spLocks/>
          </p:cNvSpPr>
          <p:nvPr/>
        </p:nvSpPr>
        <p:spPr>
          <a:xfrm>
            <a:off x="628650" y="970926"/>
            <a:ext cx="7886700" cy="92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GB" sz="4050" b="1">
                <a:solidFill>
                  <a:srgbClr val="520D5D"/>
                </a:solidFill>
                <a:latin typeface="Arial Nova" panose="020B0504020202020204" pitchFamily="34" charset="0"/>
              </a:rPr>
              <a:t>#StrongerWithCIPD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61FD64-F489-4DFB-9F9D-E8D70511BDF9}"/>
              </a:ext>
            </a:extLst>
          </p:cNvPr>
          <p:cNvSpPr txBox="1">
            <a:spLocks/>
          </p:cNvSpPr>
          <p:nvPr/>
        </p:nvSpPr>
        <p:spPr>
          <a:xfrm>
            <a:off x="179895" y="5131387"/>
            <a:ext cx="8641644" cy="9234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en-GB" sz="3375" b="1">
                <a:solidFill>
                  <a:srgbClr val="520D5D"/>
                </a:solidFill>
                <a:latin typeface="Arial Nova"/>
                <a:hlinkClick r:id="rId3"/>
              </a:rPr>
              <a:t>cipd.co.uk/</a:t>
            </a:r>
            <a:r>
              <a:rPr lang="en-GB" sz="3375" b="1" err="1">
                <a:solidFill>
                  <a:srgbClr val="520D5D"/>
                </a:solidFill>
                <a:latin typeface="Arial Nova"/>
                <a:hlinkClick r:id="rId3"/>
              </a:rPr>
              <a:t>memberbenefits</a:t>
            </a:r>
            <a:endParaRPr lang="en-GB" sz="3375" b="1">
              <a:solidFill>
                <a:srgbClr val="520D5D"/>
              </a:solidFill>
              <a:latin typeface="Arial Nova" panose="020B05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51775E-7C0B-4889-9EF4-E919A3AD2174}"/>
              </a:ext>
            </a:extLst>
          </p:cNvPr>
          <p:cNvGrpSpPr/>
          <p:nvPr/>
        </p:nvGrpSpPr>
        <p:grpSpPr>
          <a:xfrm>
            <a:off x="851452" y="2918986"/>
            <a:ext cx="1377938" cy="511215"/>
            <a:chOff x="615965" y="1267406"/>
            <a:chExt cx="1837250" cy="6816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AA72E3-5D39-410D-B9AD-C5442E1DF5DD}"/>
                </a:ext>
              </a:extLst>
            </p:cNvPr>
            <p:cNvSpPr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88E661-E516-4BB3-AC74-3255E13102C9}"/>
                </a:ext>
              </a:extLst>
            </p:cNvPr>
            <p:cNvSpPr txBox="1"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Covid-19 resources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6519A6-27EF-4D72-BCF0-A2EF74EA5FF1}"/>
              </a:ext>
            </a:extLst>
          </p:cNvPr>
          <p:cNvGrpSpPr/>
          <p:nvPr/>
        </p:nvGrpSpPr>
        <p:grpSpPr>
          <a:xfrm>
            <a:off x="2367241" y="2918986"/>
            <a:ext cx="1377938" cy="511215"/>
            <a:chOff x="2637018" y="1267406"/>
            <a:chExt cx="1837250" cy="6816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35DD5B-1B30-41A2-880E-F996591633A8}"/>
                </a:ext>
              </a:extLst>
            </p:cNvPr>
            <p:cNvSpPr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58E302-62D8-4752-8440-7E762EA05B71}"/>
                </a:ext>
              </a:extLst>
            </p:cNvPr>
            <p:cNvSpPr txBox="1"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NEW Well-being helpline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6823D37-E3E5-4517-8050-D68EB36EC4FB}"/>
              </a:ext>
            </a:extLst>
          </p:cNvPr>
          <p:cNvGrpSpPr/>
          <p:nvPr/>
        </p:nvGrpSpPr>
        <p:grpSpPr>
          <a:xfrm>
            <a:off x="3883031" y="2918986"/>
            <a:ext cx="1377938" cy="511215"/>
            <a:chOff x="4658071" y="1267406"/>
            <a:chExt cx="1837250" cy="68162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875D9C-7279-4843-9544-C5190ED55FBA}"/>
                </a:ext>
              </a:extLst>
            </p:cNvPr>
            <p:cNvSpPr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73042F-9A8C-4624-9484-53006D2A101D}"/>
                </a:ext>
              </a:extLst>
            </p:cNvPr>
            <p:cNvSpPr txBox="1"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Employment Law helpline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47AA5E-BD2D-4EF2-BE3C-680EBEA50481}"/>
              </a:ext>
            </a:extLst>
          </p:cNvPr>
          <p:cNvGrpSpPr/>
          <p:nvPr/>
        </p:nvGrpSpPr>
        <p:grpSpPr>
          <a:xfrm>
            <a:off x="5398821" y="2918986"/>
            <a:ext cx="1377938" cy="511215"/>
            <a:chOff x="6679124" y="1267406"/>
            <a:chExt cx="1837250" cy="6816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F6C838-0D35-4774-AAB0-7321BB13451E}"/>
                </a:ext>
              </a:extLst>
            </p:cNvPr>
            <p:cNvSpPr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44B888-F473-4EE2-9D64-591B0BFC8F7F}"/>
                </a:ext>
              </a:extLst>
            </p:cNvPr>
            <p:cNvSpPr txBox="1"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Communities and branches</a:t>
              </a:r>
              <a:endParaRPr lang="en-GB" sz="1350" b="1" i="1">
                <a:solidFill>
                  <a:srgbClr val="520D5D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8B80C7-2AB8-42C9-8940-34932770E06D}"/>
              </a:ext>
            </a:extLst>
          </p:cNvPr>
          <p:cNvGrpSpPr/>
          <p:nvPr/>
        </p:nvGrpSpPr>
        <p:grpSpPr>
          <a:xfrm>
            <a:off x="6914611" y="2918986"/>
            <a:ext cx="1377938" cy="511215"/>
            <a:chOff x="8700177" y="1267406"/>
            <a:chExt cx="1837250" cy="6816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EEEB98-EFB1-4556-9CC4-1045D3E7B75A}"/>
                </a:ext>
              </a:extLst>
            </p:cNvPr>
            <p:cNvSpPr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2CBC3E-6318-4A84-9C72-3DD2D5F5BE0B}"/>
                </a:ext>
              </a:extLst>
            </p:cNvPr>
            <p:cNvSpPr txBox="1"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 i="1">
                  <a:solidFill>
                    <a:srgbClr val="520D5D"/>
                  </a:solidFill>
                  <a:latin typeface="Arial Nova" panose="020B0504020202020204" pitchFamily="34" charset="0"/>
                </a:rPr>
                <a:t>People Management</a:t>
              </a:r>
              <a:endParaRPr lang="en-GB" sz="1350" b="1">
                <a:solidFill>
                  <a:srgbClr val="520D5D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3F2872-2542-4760-A458-9488CCE88060}"/>
              </a:ext>
            </a:extLst>
          </p:cNvPr>
          <p:cNvGrpSpPr/>
          <p:nvPr/>
        </p:nvGrpSpPr>
        <p:grpSpPr>
          <a:xfrm>
            <a:off x="851452" y="4517394"/>
            <a:ext cx="1377938" cy="511215"/>
            <a:chOff x="615965" y="3398617"/>
            <a:chExt cx="1837250" cy="68162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BBA4FD-16AA-45B0-AD53-4BE5016F0BD7}"/>
                </a:ext>
              </a:extLst>
            </p:cNvPr>
            <p:cNvSpPr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B70C30-127A-4927-894F-B28CF27123BD}"/>
                </a:ext>
              </a:extLst>
            </p:cNvPr>
            <p:cNvSpPr txBox="1"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Knowledge and content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A6FD11-C42E-489E-892D-8DB5EBF7537C}"/>
              </a:ext>
            </a:extLst>
          </p:cNvPr>
          <p:cNvGrpSpPr/>
          <p:nvPr/>
        </p:nvGrpSpPr>
        <p:grpSpPr>
          <a:xfrm>
            <a:off x="2367241" y="4517394"/>
            <a:ext cx="1377938" cy="511215"/>
            <a:chOff x="2637018" y="3398617"/>
            <a:chExt cx="1837250" cy="6816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44AE7F-C6A6-43DC-8617-61579F2487F8}"/>
                </a:ext>
              </a:extLst>
            </p:cNvPr>
            <p:cNvSpPr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76DE6F-1C9C-426B-9528-AF9D2FFD485C}"/>
                </a:ext>
              </a:extLst>
            </p:cNvPr>
            <p:cNvSpPr txBox="1"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Free learning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8D4B8F-B46E-4DDB-A343-4BE27D46393D}"/>
              </a:ext>
            </a:extLst>
          </p:cNvPr>
          <p:cNvGrpSpPr/>
          <p:nvPr/>
        </p:nvGrpSpPr>
        <p:grpSpPr>
          <a:xfrm>
            <a:off x="3883031" y="4517394"/>
            <a:ext cx="1377938" cy="511215"/>
            <a:chOff x="4658071" y="3398617"/>
            <a:chExt cx="1837250" cy="6816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7E201E-BC4F-4BEA-8817-CB9A3C25B622}"/>
                </a:ext>
              </a:extLst>
            </p:cNvPr>
            <p:cNvSpPr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FDA004-E690-4614-BB29-382E73BFA0FC}"/>
                </a:ext>
              </a:extLst>
            </p:cNvPr>
            <p:cNvSpPr txBox="1"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Careers support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81F58C-4621-43AB-938D-AD494A2D5776}"/>
              </a:ext>
            </a:extLst>
          </p:cNvPr>
          <p:cNvGrpSpPr/>
          <p:nvPr/>
        </p:nvGrpSpPr>
        <p:grpSpPr>
          <a:xfrm>
            <a:off x="5398821" y="4517394"/>
            <a:ext cx="1377938" cy="511215"/>
            <a:chOff x="6679124" y="3398617"/>
            <a:chExt cx="1837250" cy="6816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30C86B-B9D2-402A-8E3D-702DFAD96D23}"/>
                </a:ext>
              </a:extLst>
            </p:cNvPr>
            <p:cNvSpPr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6080C-7697-49D0-93E8-E4626950A23B}"/>
                </a:ext>
              </a:extLst>
            </p:cNvPr>
            <p:cNvSpPr txBox="1"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Professional creditability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CD282-62CE-4899-9F70-01DE46C86736}"/>
              </a:ext>
            </a:extLst>
          </p:cNvPr>
          <p:cNvGrpSpPr/>
          <p:nvPr/>
        </p:nvGrpSpPr>
        <p:grpSpPr>
          <a:xfrm>
            <a:off x="6914611" y="4517394"/>
            <a:ext cx="1377938" cy="511215"/>
            <a:chOff x="8700177" y="3398617"/>
            <a:chExt cx="1837250" cy="6816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9432A8-8238-421B-B8D8-3C7F51FE9053}"/>
                </a:ext>
              </a:extLst>
            </p:cNvPr>
            <p:cNvSpPr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C57300-E5EE-46E8-8C90-569869EB8F80}"/>
                </a:ext>
              </a:extLst>
            </p:cNvPr>
            <p:cNvSpPr txBox="1"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Financial support</a:t>
              </a:r>
            </a:p>
          </p:txBody>
        </p:sp>
      </p:grp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E00895-5E5F-4C57-A7B9-68508E83E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21" y="3540034"/>
            <a:ext cx="999000" cy="999000"/>
          </a:xfrm>
          <a:prstGeom prst="rect">
            <a:avLst/>
          </a:prstGeom>
        </p:spPr>
      </p:pic>
      <p:pic>
        <p:nvPicPr>
          <p:cNvPr id="37" name="Picture 3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52763520-9EFC-4113-9F41-98B8C38CC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0" y="1919986"/>
            <a:ext cx="999000" cy="999000"/>
          </a:xfrm>
          <a:prstGeom prst="rect">
            <a:avLst/>
          </a:prstGeom>
        </p:spPr>
      </p:pic>
      <p:pic>
        <p:nvPicPr>
          <p:cNvPr id="39" name="Picture 38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F28DA577-8CFC-4040-98A2-5DF3AB6948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80" y="1940804"/>
            <a:ext cx="999000" cy="999000"/>
          </a:xfrm>
          <a:prstGeom prst="rect">
            <a:avLst/>
          </a:prstGeom>
        </p:spPr>
      </p:pic>
      <p:pic>
        <p:nvPicPr>
          <p:cNvPr id="41" name="Picture 40" descr="A picture containing ball, room, drawing&#10;&#10;Description automatically generated">
            <a:extLst>
              <a:ext uri="{FF2B5EF4-FFF2-40B4-BE49-F238E27FC236}">
                <a16:creationId xmlns:a16="http://schemas.microsoft.com/office/drawing/2014/main" id="{7BAE2E51-91D3-42F6-A1CD-B1F11B194D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90" y="1940804"/>
            <a:ext cx="999000" cy="999000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F1B716-6BB5-49EA-8ADE-8B9B5C3ED3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90" y="3540034"/>
            <a:ext cx="999000" cy="999000"/>
          </a:xfrm>
          <a:prstGeom prst="rect">
            <a:avLst/>
          </a:prstGeom>
        </p:spPr>
      </p:pic>
      <p:pic>
        <p:nvPicPr>
          <p:cNvPr id="45" name="Picture 4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79139B10-E643-49AA-9454-FA338F6CB2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0" y="3518394"/>
            <a:ext cx="999000" cy="999000"/>
          </a:xfrm>
          <a:prstGeom prst="rect">
            <a:avLst/>
          </a:prstGeom>
        </p:spPr>
      </p:pic>
      <p:pic>
        <p:nvPicPr>
          <p:cNvPr id="36" name="Picture 35" descr="A picture containing monitor, sitting, screen, table&#10;&#10;Description automatically generated">
            <a:extLst>
              <a:ext uri="{FF2B5EF4-FFF2-40B4-BE49-F238E27FC236}">
                <a16:creationId xmlns:a16="http://schemas.microsoft.com/office/drawing/2014/main" id="{AF62ACB2-E73D-4968-9F91-CCEA1E9576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32" y="1919986"/>
            <a:ext cx="1046778" cy="1046778"/>
          </a:xfrm>
          <a:prstGeom prst="rect">
            <a:avLst/>
          </a:prstGeom>
        </p:spPr>
      </p:pic>
      <p:pic>
        <p:nvPicPr>
          <p:cNvPr id="40" name="Picture 39" descr="A picture containing game&#10;&#10;Description automatically generated">
            <a:extLst>
              <a:ext uri="{FF2B5EF4-FFF2-40B4-BE49-F238E27FC236}">
                <a16:creationId xmlns:a16="http://schemas.microsoft.com/office/drawing/2014/main" id="{6DEE1DAE-675E-4A72-B11F-2DA7E96C18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80" y="3534594"/>
            <a:ext cx="1009880" cy="1009880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929A07-5948-4B65-9CDE-43F8F3096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57" y="1924470"/>
            <a:ext cx="1000353" cy="1009880"/>
          </a:xfrm>
          <a:prstGeom prst="rect">
            <a:avLst/>
          </a:prstGeom>
        </p:spPr>
      </p:pic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10A0DD2B-284C-4D47-A9B0-468528D910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44" y="3535721"/>
            <a:ext cx="1049126" cy="10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4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Welcome</a:t>
            </a:r>
            <a:br>
              <a:rPr lang="en-GB"/>
            </a:b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6446763" cy="1500187"/>
          </a:xfrm>
        </p:spPr>
        <p:txBody>
          <a:bodyPr/>
          <a:lstStyle/>
          <a:p>
            <a:r>
              <a:rPr lang="en-GB" dirty="0"/>
              <a:t>Katie Jacobs, Senior Stakeholder Lead, CIPD</a:t>
            </a:r>
          </a:p>
        </p:txBody>
      </p:sp>
    </p:spTree>
    <p:extLst>
      <p:ext uri="{BB962C8B-B14F-4D97-AF65-F5344CB8AC3E}">
        <p14:creationId xmlns:p14="http://schemas.microsoft.com/office/powerpoint/2010/main" val="300483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451" y="2623455"/>
            <a:ext cx="1938542" cy="1800000"/>
          </a:xfrm>
          <a:prstGeom prst="rect">
            <a:avLst/>
          </a:prstGeom>
          <a:gradFill>
            <a:gsLst>
              <a:gs pos="0">
                <a:srgbClr val="520D5D"/>
              </a:gs>
              <a:gs pos="100000">
                <a:srgbClr val="DA1D5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Katie Jacobs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Lead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CIPD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9144" y="2601844"/>
            <a:ext cx="1938542" cy="1843223"/>
          </a:xfrm>
          <a:prstGeom prst="rect">
            <a:avLst/>
          </a:prstGeom>
          <a:solidFill>
            <a:srgbClr val="520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David D’Souza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1400" kern="1200" dirty="0">
                <a:solidFill>
                  <a:srgbClr val="FFFFFF"/>
                </a:solidFill>
                <a:latin typeface="Arial"/>
                <a:cs typeface="Arial"/>
              </a:rPr>
              <a:t>Membership Director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CIPD</a:t>
            </a:r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 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81B693-15BE-4B77-B737-2D7D33BC8FA0}"/>
              </a:ext>
            </a:extLst>
          </p:cNvPr>
          <p:cNvSpPr txBox="1">
            <a:spLocks/>
          </p:cNvSpPr>
          <p:nvPr/>
        </p:nvSpPr>
        <p:spPr>
          <a:xfrm>
            <a:off x="529846" y="486158"/>
            <a:ext cx="7886700" cy="1231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rgbClr val="520D5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Today’s speakers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DCE21D-F195-440D-B566-A4D1CAB4D058}"/>
              </a:ext>
            </a:extLst>
          </p:cNvPr>
          <p:cNvSpPr/>
          <p:nvPr/>
        </p:nvSpPr>
        <p:spPr>
          <a:xfrm>
            <a:off x="4602836" y="2623455"/>
            <a:ext cx="1938542" cy="1800000"/>
          </a:xfrm>
          <a:prstGeom prst="rect">
            <a:avLst/>
          </a:prstGeom>
          <a:gradFill>
            <a:gsLst>
              <a:gs pos="0">
                <a:srgbClr val="520D5D"/>
              </a:gs>
              <a:gs pos="100000">
                <a:srgbClr val="DA1D5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Andrew Willis,</a:t>
            </a:r>
          </a:p>
          <a:p>
            <a:pPr algn="ctr"/>
            <a:endParaRPr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  <a:p>
            <a:pPr algn="ctr"/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Head of Legal,</a:t>
            </a:r>
          </a:p>
          <a:p>
            <a:pPr algn="ctr"/>
            <a:r>
              <a:rPr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Croner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DCB25A-D333-4AA7-B362-5BD6D4A6EA3C}"/>
              </a:ext>
            </a:extLst>
          </p:cNvPr>
          <p:cNvSpPr/>
          <p:nvPr/>
        </p:nvSpPr>
        <p:spPr>
          <a:xfrm>
            <a:off x="6746529" y="2626801"/>
            <a:ext cx="2106203" cy="1800000"/>
          </a:xfrm>
          <a:prstGeom prst="rect">
            <a:avLst/>
          </a:prstGeom>
          <a:solidFill>
            <a:srgbClr val="520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Harvey Francis</a:t>
            </a:r>
            <a:endParaRPr lang="en-GB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GB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rgbClr val="FFFFFF"/>
                </a:solidFill>
                <a:latin typeface="Arial"/>
                <a:cs typeface="Arial"/>
              </a:rPr>
              <a:t>Executive Vice President and Chief People Officer, Skanska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2795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2CC5-CC21-4CDD-9DFB-ECED4875CE03}"/>
              </a:ext>
            </a:extLst>
          </p:cNvPr>
          <p:cNvSpPr txBox="1">
            <a:spLocks/>
          </p:cNvSpPr>
          <p:nvPr/>
        </p:nvSpPr>
        <p:spPr>
          <a:xfrm>
            <a:off x="628650" y="970926"/>
            <a:ext cx="7886700" cy="92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GB" sz="4050" b="1">
                <a:solidFill>
                  <a:srgbClr val="520D5D"/>
                </a:solidFill>
                <a:latin typeface="Arial Nova" panose="020B0504020202020204" pitchFamily="34" charset="0"/>
              </a:rPr>
              <a:t>#</a:t>
            </a:r>
            <a:r>
              <a:rPr lang="en-GB" sz="4050" b="1" err="1">
                <a:solidFill>
                  <a:srgbClr val="520D5D"/>
                </a:solidFill>
                <a:latin typeface="Arial Nova" panose="020B0504020202020204" pitchFamily="34" charset="0"/>
              </a:rPr>
              <a:t>StrongerWithCIPD</a:t>
            </a:r>
            <a:endParaRPr lang="en-GB" sz="4050" b="1">
              <a:solidFill>
                <a:srgbClr val="520D5D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61FD64-F489-4DFB-9F9D-E8D70511BDF9}"/>
              </a:ext>
            </a:extLst>
          </p:cNvPr>
          <p:cNvSpPr txBox="1">
            <a:spLocks/>
          </p:cNvSpPr>
          <p:nvPr/>
        </p:nvSpPr>
        <p:spPr>
          <a:xfrm>
            <a:off x="179895" y="5131387"/>
            <a:ext cx="8641644" cy="9234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en-GB" sz="3375" b="1">
                <a:solidFill>
                  <a:srgbClr val="520D5D"/>
                </a:solidFill>
                <a:latin typeface="Arial Nova"/>
                <a:hlinkClick r:id="rId2"/>
              </a:rPr>
              <a:t>cipd.co.uk/</a:t>
            </a:r>
            <a:r>
              <a:rPr lang="en-GB" sz="3375" b="1" err="1">
                <a:solidFill>
                  <a:srgbClr val="520D5D"/>
                </a:solidFill>
                <a:latin typeface="Arial Nova"/>
                <a:hlinkClick r:id="rId2"/>
              </a:rPr>
              <a:t>memberbenefits</a:t>
            </a:r>
            <a:endParaRPr lang="en-GB" sz="3375" b="1">
              <a:solidFill>
                <a:srgbClr val="520D5D"/>
              </a:solidFill>
              <a:latin typeface="Arial Nova" panose="020B05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51775E-7C0B-4889-9EF4-E919A3AD2174}"/>
              </a:ext>
            </a:extLst>
          </p:cNvPr>
          <p:cNvGrpSpPr/>
          <p:nvPr/>
        </p:nvGrpSpPr>
        <p:grpSpPr>
          <a:xfrm>
            <a:off x="851452" y="2918986"/>
            <a:ext cx="1377938" cy="511215"/>
            <a:chOff x="615965" y="1267406"/>
            <a:chExt cx="1837250" cy="6816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AA72E3-5D39-410D-B9AD-C5442E1DF5DD}"/>
                </a:ext>
              </a:extLst>
            </p:cNvPr>
            <p:cNvSpPr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88E661-E516-4BB3-AC74-3255E13102C9}"/>
                </a:ext>
              </a:extLst>
            </p:cNvPr>
            <p:cNvSpPr txBox="1"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Covid-19 resources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6519A6-27EF-4D72-BCF0-A2EF74EA5FF1}"/>
              </a:ext>
            </a:extLst>
          </p:cNvPr>
          <p:cNvGrpSpPr/>
          <p:nvPr/>
        </p:nvGrpSpPr>
        <p:grpSpPr>
          <a:xfrm>
            <a:off x="2367241" y="2918986"/>
            <a:ext cx="1377938" cy="511215"/>
            <a:chOff x="2637018" y="1267406"/>
            <a:chExt cx="1837250" cy="6816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35DD5B-1B30-41A2-880E-F996591633A8}"/>
                </a:ext>
              </a:extLst>
            </p:cNvPr>
            <p:cNvSpPr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58E302-62D8-4752-8440-7E762EA05B71}"/>
                </a:ext>
              </a:extLst>
            </p:cNvPr>
            <p:cNvSpPr txBox="1"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NEW Well-being helpline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6823D37-E3E5-4517-8050-D68EB36EC4FB}"/>
              </a:ext>
            </a:extLst>
          </p:cNvPr>
          <p:cNvGrpSpPr/>
          <p:nvPr/>
        </p:nvGrpSpPr>
        <p:grpSpPr>
          <a:xfrm>
            <a:off x="3883031" y="2918986"/>
            <a:ext cx="1377938" cy="511215"/>
            <a:chOff x="4658071" y="1267406"/>
            <a:chExt cx="1837250" cy="68162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875D9C-7279-4843-9544-C5190ED55FBA}"/>
                </a:ext>
              </a:extLst>
            </p:cNvPr>
            <p:cNvSpPr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73042F-9A8C-4624-9484-53006D2A101D}"/>
                </a:ext>
              </a:extLst>
            </p:cNvPr>
            <p:cNvSpPr txBox="1"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Employment Law helpline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47AA5E-BD2D-4EF2-BE3C-680EBEA50481}"/>
              </a:ext>
            </a:extLst>
          </p:cNvPr>
          <p:cNvGrpSpPr/>
          <p:nvPr/>
        </p:nvGrpSpPr>
        <p:grpSpPr>
          <a:xfrm>
            <a:off x="5398821" y="2918986"/>
            <a:ext cx="1377938" cy="511215"/>
            <a:chOff x="6679124" y="1267406"/>
            <a:chExt cx="1837250" cy="6816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F6C838-0D35-4774-AAB0-7321BB13451E}"/>
                </a:ext>
              </a:extLst>
            </p:cNvPr>
            <p:cNvSpPr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44B888-F473-4EE2-9D64-591B0BFC8F7F}"/>
                </a:ext>
              </a:extLst>
            </p:cNvPr>
            <p:cNvSpPr txBox="1"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Communities and branches</a:t>
              </a:r>
              <a:endParaRPr lang="en-GB" sz="1350" b="1" i="1">
                <a:solidFill>
                  <a:srgbClr val="520D5D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8B80C7-2AB8-42C9-8940-34932770E06D}"/>
              </a:ext>
            </a:extLst>
          </p:cNvPr>
          <p:cNvGrpSpPr/>
          <p:nvPr/>
        </p:nvGrpSpPr>
        <p:grpSpPr>
          <a:xfrm>
            <a:off x="6914611" y="2918986"/>
            <a:ext cx="1377938" cy="511215"/>
            <a:chOff x="8700177" y="1267406"/>
            <a:chExt cx="1837250" cy="6816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EEEB98-EFB1-4556-9CC4-1045D3E7B75A}"/>
                </a:ext>
              </a:extLst>
            </p:cNvPr>
            <p:cNvSpPr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2CBC3E-6318-4A84-9C72-3DD2D5F5BE0B}"/>
                </a:ext>
              </a:extLst>
            </p:cNvPr>
            <p:cNvSpPr txBox="1"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 i="1">
                  <a:solidFill>
                    <a:srgbClr val="520D5D"/>
                  </a:solidFill>
                  <a:latin typeface="Arial Nova" panose="020B0504020202020204" pitchFamily="34" charset="0"/>
                </a:rPr>
                <a:t>People Management</a:t>
              </a:r>
              <a:endParaRPr lang="en-GB" sz="1350" b="1">
                <a:solidFill>
                  <a:srgbClr val="520D5D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3F2872-2542-4760-A458-9488CCE88060}"/>
              </a:ext>
            </a:extLst>
          </p:cNvPr>
          <p:cNvGrpSpPr/>
          <p:nvPr/>
        </p:nvGrpSpPr>
        <p:grpSpPr>
          <a:xfrm>
            <a:off x="851452" y="4517394"/>
            <a:ext cx="1377938" cy="511215"/>
            <a:chOff x="615965" y="3398617"/>
            <a:chExt cx="1837250" cy="68162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BBA4FD-16AA-45B0-AD53-4BE5016F0BD7}"/>
                </a:ext>
              </a:extLst>
            </p:cNvPr>
            <p:cNvSpPr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B70C30-127A-4927-894F-B28CF27123BD}"/>
                </a:ext>
              </a:extLst>
            </p:cNvPr>
            <p:cNvSpPr txBox="1"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Knowledge and content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A6FD11-C42E-489E-892D-8DB5EBF7537C}"/>
              </a:ext>
            </a:extLst>
          </p:cNvPr>
          <p:cNvGrpSpPr/>
          <p:nvPr/>
        </p:nvGrpSpPr>
        <p:grpSpPr>
          <a:xfrm>
            <a:off x="2367241" y="4517394"/>
            <a:ext cx="1377938" cy="511215"/>
            <a:chOff x="2637018" y="3398617"/>
            <a:chExt cx="1837250" cy="6816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44AE7F-C6A6-43DC-8617-61579F2487F8}"/>
                </a:ext>
              </a:extLst>
            </p:cNvPr>
            <p:cNvSpPr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76DE6F-1C9C-426B-9528-AF9D2FFD485C}"/>
                </a:ext>
              </a:extLst>
            </p:cNvPr>
            <p:cNvSpPr txBox="1"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Free learning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8D4B8F-B46E-4DDB-A343-4BE27D46393D}"/>
              </a:ext>
            </a:extLst>
          </p:cNvPr>
          <p:cNvGrpSpPr/>
          <p:nvPr/>
        </p:nvGrpSpPr>
        <p:grpSpPr>
          <a:xfrm>
            <a:off x="3883031" y="4517394"/>
            <a:ext cx="1377938" cy="511215"/>
            <a:chOff x="4658071" y="3398617"/>
            <a:chExt cx="1837250" cy="6816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7E201E-BC4F-4BEA-8817-CB9A3C25B622}"/>
                </a:ext>
              </a:extLst>
            </p:cNvPr>
            <p:cNvSpPr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FDA004-E690-4614-BB29-382E73BFA0FC}"/>
                </a:ext>
              </a:extLst>
            </p:cNvPr>
            <p:cNvSpPr txBox="1"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Careers support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81F58C-4621-43AB-938D-AD494A2D5776}"/>
              </a:ext>
            </a:extLst>
          </p:cNvPr>
          <p:cNvGrpSpPr/>
          <p:nvPr/>
        </p:nvGrpSpPr>
        <p:grpSpPr>
          <a:xfrm>
            <a:off x="5398821" y="4517394"/>
            <a:ext cx="1377938" cy="511215"/>
            <a:chOff x="6679124" y="3398617"/>
            <a:chExt cx="1837250" cy="6816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30C86B-B9D2-402A-8E3D-702DFAD96D23}"/>
                </a:ext>
              </a:extLst>
            </p:cNvPr>
            <p:cNvSpPr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6080C-7697-49D0-93E8-E4626950A23B}"/>
                </a:ext>
              </a:extLst>
            </p:cNvPr>
            <p:cNvSpPr txBox="1"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Professional creditability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CD282-62CE-4899-9F70-01DE46C86736}"/>
              </a:ext>
            </a:extLst>
          </p:cNvPr>
          <p:cNvGrpSpPr/>
          <p:nvPr/>
        </p:nvGrpSpPr>
        <p:grpSpPr>
          <a:xfrm>
            <a:off x="6914611" y="4517394"/>
            <a:ext cx="1377938" cy="511215"/>
            <a:chOff x="8700177" y="3398617"/>
            <a:chExt cx="1837250" cy="6816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9432A8-8238-421B-B8D8-3C7F51FE9053}"/>
                </a:ext>
              </a:extLst>
            </p:cNvPr>
            <p:cNvSpPr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C57300-E5EE-46E8-8C90-569869EB8F80}"/>
                </a:ext>
              </a:extLst>
            </p:cNvPr>
            <p:cNvSpPr txBox="1"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Financial support</a:t>
              </a:r>
            </a:p>
          </p:txBody>
        </p:sp>
      </p:grp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E00895-5E5F-4C57-A7B9-68508E83E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21" y="3540034"/>
            <a:ext cx="999000" cy="999000"/>
          </a:xfrm>
          <a:prstGeom prst="rect">
            <a:avLst/>
          </a:prstGeom>
        </p:spPr>
      </p:pic>
      <p:pic>
        <p:nvPicPr>
          <p:cNvPr id="37" name="Picture 3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52763520-9EFC-4113-9F41-98B8C38CC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0" y="1919986"/>
            <a:ext cx="999000" cy="999000"/>
          </a:xfrm>
          <a:prstGeom prst="rect">
            <a:avLst/>
          </a:prstGeom>
        </p:spPr>
      </p:pic>
      <p:pic>
        <p:nvPicPr>
          <p:cNvPr id="39" name="Picture 38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F28DA577-8CFC-4040-98A2-5DF3AB694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80" y="1940804"/>
            <a:ext cx="999000" cy="999000"/>
          </a:xfrm>
          <a:prstGeom prst="rect">
            <a:avLst/>
          </a:prstGeom>
        </p:spPr>
      </p:pic>
      <p:pic>
        <p:nvPicPr>
          <p:cNvPr id="41" name="Picture 40" descr="A picture containing ball, room, drawing&#10;&#10;Description automatically generated">
            <a:extLst>
              <a:ext uri="{FF2B5EF4-FFF2-40B4-BE49-F238E27FC236}">
                <a16:creationId xmlns:a16="http://schemas.microsoft.com/office/drawing/2014/main" id="{7BAE2E51-91D3-42F6-A1CD-B1F11B194D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90" y="1940804"/>
            <a:ext cx="999000" cy="999000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F1B716-6BB5-49EA-8ADE-8B9B5C3ED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90" y="3540034"/>
            <a:ext cx="999000" cy="999000"/>
          </a:xfrm>
          <a:prstGeom prst="rect">
            <a:avLst/>
          </a:prstGeom>
        </p:spPr>
      </p:pic>
      <p:pic>
        <p:nvPicPr>
          <p:cNvPr id="45" name="Picture 4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79139B10-E643-49AA-9454-FA338F6CB2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0" y="3518394"/>
            <a:ext cx="999000" cy="999000"/>
          </a:xfrm>
          <a:prstGeom prst="rect">
            <a:avLst/>
          </a:prstGeom>
        </p:spPr>
      </p:pic>
      <p:pic>
        <p:nvPicPr>
          <p:cNvPr id="36" name="Picture 35" descr="A picture containing monitor, sitting, screen, table&#10;&#10;Description automatically generated">
            <a:extLst>
              <a:ext uri="{FF2B5EF4-FFF2-40B4-BE49-F238E27FC236}">
                <a16:creationId xmlns:a16="http://schemas.microsoft.com/office/drawing/2014/main" id="{AF62ACB2-E73D-4968-9F91-CCEA1E9576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32" y="1919986"/>
            <a:ext cx="1046778" cy="1046778"/>
          </a:xfrm>
          <a:prstGeom prst="rect">
            <a:avLst/>
          </a:prstGeom>
        </p:spPr>
      </p:pic>
      <p:pic>
        <p:nvPicPr>
          <p:cNvPr id="40" name="Picture 39" descr="A picture containing game&#10;&#10;Description automatically generated">
            <a:extLst>
              <a:ext uri="{FF2B5EF4-FFF2-40B4-BE49-F238E27FC236}">
                <a16:creationId xmlns:a16="http://schemas.microsoft.com/office/drawing/2014/main" id="{6DEE1DAE-675E-4A72-B11F-2DA7E96C18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80" y="3534594"/>
            <a:ext cx="1009880" cy="1009880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929A07-5948-4B65-9CDE-43F8F30969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57" y="1924470"/>
            <a:ext cx="1000353" cy="1009880"/>
          </a:xfrm>
          <a:prstGeom prst="rect">
            <a:avLst/>
          </a:prstGeom>
        </p:spPr>
      </p:pic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10A0DD2B-284C-4D47-A9B0-468528D910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44" y="3535721"/>
            <a:ext cx="1049126" cy="10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*New* Wellbeing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1669" y="2885816"/>
            <a:ext cx="5121637" cy="3674010"/>
          </a:xfrm>
        </p:spPr>
        <p:txBody>
          <a:bodyPr>
            <a:normAutofit/>
          </a:bodyPr>
          <a:lstStyle/>
          <a:p>
            <a:r>
              <a:rPr lang="en-GB"/>
              <a:t>The resource provides:</a:t>
            </a:r>
          </a:p>
          <a:p>
            <a:pPr lvl="1"/>
            <a:r>
              <a:rPr lang="en-GB"/>
              <a:t>Legal information </a:t>
            </a:r>
          </a:p>
          <a:p>
            <a:pPr lvl="1"/>
            <a:r>
              <a:rPr lang="en-GB"/>
              <a:t>Debt and financial information</a:t>
            </a:r>
          </a:p>
          <a:p>
            <a:pPr lvl="1"/>
            <a:r>
              <a:rPr lang="en-GB"/>
              <a:t>Manager consultancy and support</a:t>
            </a:r>
          </a:p>
          <a:p>
            <a:pPr lvl="1"/>
            <a:r>
              <a:rPr lang="en-GB"/>
              <a:t>Information on work and home issues</a:t>
            </a:r>
          </a:p>
          <a:p>
            <a:pPr lvl="1"/>
            <a:r>
              <a:rPr lang="en-GB"/>
              <a:t>Factsheets, advice, information and self-help tools</a:t>
            </a:r>
          </a:p>
          <a:p>
            <a:pPr lvl="1"/>
            <a:r>
              <a:rPr lang="en-GB"/>
              <a:t>Links to specialist support organisations</a:t>
            </a:r>
          </a:p>
          <a:p>
            <a:pPr lvl="1"/>
            <a:r>
              <a:rPr lang="en-GB"/>
              <a:t>A resources area with; programmes, videos, webinars, medical information and mini health checks.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00F84-ECC3-4554-8896-ABA8235716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83" t="19389" r="63768" b="61020"/>
          <a:stretch/>
        </p:blipFill>
        <p:spPr>
          <a:xfrm>
            <a:off x="7023652" y="166121"/>
            <a:ext cx="1046921" cy="1007167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98981F-52C7-4437-BF3F-A352393137D0}"/>
              </a:ext>
            </a:extLst>
          </p:cNvPr>
          <p:cNvSpPr txBox="1">
            <a:spLocks/>
          </p:cNvSpPr>
          <p:nvPr/>
        </p:nvSpPr>
        <p:spPr>
          <a:xfrm>
            <a:off x="628650" y="1211492"/>
            <a:ext cx="7778371" cy="178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500" kern="1200" baseline="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We’ve partnered with </a:t>
            </a:r>
            <a:r>
              <a:rPr lang="en-GB" b="1"/>
              <a:t>Health Assured </a:t>
            </a:r>
            <a:r>
              <a:rPr lang="en-GB"/>
              <a:t>to support members mental health and wellbeing</a:t>
            </a:r>
          </a:p>
          <a:p>
            <a:r>
              <a:rPr lang="en-GB"/>
              <a:t>Unlimited free 24/7 confidential telephone helpline, online portal &amp; Health e-Hub app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D20578-7859-453B-813E-3674618F4F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21" t="13442" r="43393" b="23002"/>
          <a:stretch/>
        </p:blipFill>
        <p:spPr>
          <a:xfrm>
            <a:off x="5652457" y="2827903"/>
            <a:ext cx="3174908" cy="35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8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3888" y="2139556"/>
            <a:ext cx="7886700" cy="1767908"/>
          </a:xfrm>
        </p:spPr>
        <p:txBody>
          <a:bodyPr/>
          <a:lstStyle/>
          <a:p>
            <a:r>
              <a:rPr lang="en-GB" dirty="0"/>
              <a:t>Legal insight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3907464"/>
            <a:ext cx="7886700" cy="1125140"/>
          </a:xfrm>
        </p:spPr>
        <p:txBody>
          <a:bodyPr/>
          <a:lstStyle/>
          <a:p>
            <a:r>
              <a:rPr lang="en-GB" dirty="0"/>
              <a:t>Andrew Willis, Head of Legal,</a:t>
            </a:r>
          </a:p>
          <a:p>
            <a:r>
              <a:rPr lang="en-GB" dirty="0"/>
              <a:t>HR-Inform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0D5DE8-0B53-4A40-AF35-D57EDDC6D292}"/>
              </a:ext>
            </a:extLst>
          </p:cNvPr>
          <p:cNvSpPr/>
          <p:nvPr/>
        </p:nvSpPr>
        <p:spPr>
          <a:xfrm>
            <a:off x="517999" y="5490049"/>
            <a:ext cx="963038" cy="379379"/>
          </a:xfrm>
          <a:prstGeom prst="rect">
            <a:avLst/>
          </a:prstGeom>
          <a:solidFill>
            <a:srgbClr val="DBD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9" name="Picture 8" descr="A picture containing flower&#10;&#10;Description automatically generated">
            <a:extLst>
              <a:ext uri="{FF2B5EF4-FFF2-40B4-BE49-F238E27FC236}">
                <a16:creationId xmlns:a16="http://schemas.microsoft.com/office/drawing/2014/main" id="{BADFCC40-FE00-464E-84FA-DC7225940A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46" t="36802" b="36803"/>
          <a:stretch/>
        </p:blipFill>
        <p:spPr>
          <a:xfrm>
            <a:off x="1479623" y="6198784"/>
            <a:ext cx="1388583" cy="6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6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ym typeface="Arial"/>
              </a:rPr>
              <a:t>|  </a:t>
            </a:r>
            <a:fld id="{6967D197-2218-4700-B211-63EF06F51A7E}" type="slidenum">
              <a:rPr lang="en-US">
                <a:sym typeface="Arial"/>
              </a:rPr>
              <a:pPr defTabSz="685800">
                <a:defRPr/>
              </a:pPr>
              <a:t>7</a:t>
            </a:fld>
            <a:endParaRPr lang="en-US">
              <a:sym typeface="Arial"/>
            </a:endParaRPr>
          </a:p>
        </p:txBody>
      </p:sp>
      <p:sp>
        <p:nvSpPr>
          <p:cNvPr id="3" name="Content"/>
          <p:cNvSpPr>
            <a:spLocks noGrp="1"/>
          </p:cNvSpPr>
          <p:nvPr>
            <p:ph sz="quarter" idx="4294967295"/>
          </p:nvPr>
        </p:nvSpPr>
        <p:spPr>
          <a:xfrm>
            <a:off x="717354" y="1297172"/>
            <a:ext cx="7797996" cy="4244439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Arial"/>
                <a:ea typeface="Calibri" panose="020F0502020204030204" pitchFamily="34" charset="0"/>
                <a:cs typeface="Times New Roman"/>
              </a:rPr>
              <a:t>From 24 February 2022:</a:t>
            </a:r>
          </a:p>
          <a:p>
            <a:r>
              <a:rPr lang="en-GB" sz="1800" dirty="0">
                <a:latin typeface="Arial"/>
                <a:ea typeface="Calibri" panose="020F0502020204030204" pitchFamily="34" charset="0"/>
                <a:cs typeface="Times New Roman"/>
              </a:rPr>
              <a:t>removal of legal requirement to self-isolate following positive Covid test</a:t>
            </a:r>
          </a:p>
          <a:p>
            <a:r>
              <a:rPr lang="en-GB" sz="1800" dirty="0">
                <a:latin typeface="Arial"/>
                <a:ea typeface="Calibri" panose="020F0502020204030204" pitchFamily="34" charset="0"/>
                <a:cs typeface="Times New Roman"/>
              </a:rPr>
              <a:t>removal of requirement to self-isolate for close contacts who are not fully vaccinated</a:t>
            </a:r>
          </a:p>
          <a:p>
            <a:r>
              <a:rPr lang="en-GB" sz="1800" dirty="0">
                <a:latin typeface="Arial"/>
                <a:ea typeface="Calibri" panose="020F0502020204030204" pitchFamily="34" charset="0"/>
                <a:cs typeface="Times New Roman"/>
              </a:rPr>
              <a:t>end of self-isolation support payments (including the £500 payment for those on low incomes)</a:t>
            </a:r>
          </a:p>
          <a:p>
            <a:r>
              <a:rPr lang="en-GB" sz="1800" dirty="0">
                <a:latin typeface="Arial"/>
                <a:ea typeface="Calibri" panose="020F0502020204030204" pitchFamily="34" charset="0"/>
                <a:cs typeface="Times New Roman"/>
              </a:rPr>
              <a:t>end of legal obligation for individuals to tell their employers when they are required to self-isolate</a:t>
            </a:r>
          </a:p>
          <a:p>
            <a:endParaRPr lang="en-GB" sz="1800" dirty="0">
              <a:latin typeface="Arial"/>
              <a:ea typeface="Calibri" panose="020F0502020204030204" pitchFamily="34" charset="0"/>
              <a:cs typeface="Times New Roman"/>
            </a:endParaRPr>
          </a:p>
          <a:p>
            <a:pPr marL="0" indent="0">
              <a:buNone/>
            </a:pPr>
            <a:r>
              <a:rPr lang="en-GB" sz="2000" dirty="0">
                <a:latin typeface="Arial"/>
                <a:ea typeface="Calibri" panose="020F0502020204030204" pitchFamily="34" charset="0"/>
                <a:cs typeface="Times New Roman"/>
              </a:rPr>
              <a:t>From 24 March 2022:</a:t>
            </a:r>
          </a:p>
          <a:p>
            <a:r>
              <a:rPr lang="en-GB" sz="1800" dirty="0">
                <a:latin typeface="Arial"/>
                <a:ea typeface="Calibri" panose="020F0502020204030204" pitchFamily="34" charset="0"/>
                <a:cs typeface="Times New Roman"/>
              </a:rPr>
              <a:t>removal of entitlement to be paid SSP from day-one for Covid-related absences</a:t>
            </a:r>
          </a:p>
          <a:p>
            <a:r>
              <a:rPr lang="en-GB" sz="1800" dirty="0">
                <a:latin typeface="Arial"/>
                <a:ea typeface="Calibri" panose="020F0502020204030204" pitchFamily="34" charset="0"/>
                <a:cs typeface="Times New Roman"/>
              </a:rPr>
              <a:t>removal of entitlement to be paid SSP for periods of self-isolation where employee has not tested positive or is not unwell</a:t>
            </a:r>
          </a:p>
          <a:p>
            <a:r>
              <a:rPr lang="en-GB" sz="1800" dirty="0">
                <a:latin typeface="Arial"/>
                <a:ea typeface="Calibri" panose="020F0502020204030204" pitchFamily="34" charset="0"/>
                <a:cs typeface="Times New Roman"/>
              </a:rPr>
              <a:t>no further claims under the Coronavirus SSP Rebate Scheme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idx="4294967295"/>
          </p:nvPr>
        </p:nvSpPr>
        <p:spPr>
          <a:xfrm>
            <a:off x="717354" y="343487"/>
            <a:ext cx="6507784" cy="822615"/>
          </a:xfrm>
        </p:spPr>
        <p:txBody>
          <a:bodyPr>
            <a:normAutofit/>
          </a:bodyPr>
          <a:lstStyle/>
          <a:p>
            <a:r>
              <a:rPr lang="en-GB" dirty="0"/>
              <a:t>What is changing? (1)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056EFB-FA45-4B62-9623-84D1F0273B71}"/>
              </a:ext>
            </a:extLst>
          </p:cNvPr>
          <p:cNvSpPr/>
          <p:nvPr/>
        </p:nvSpPr>
        <p:spPr>
          <a:xfrm>
            <a:off x="4481110" y="3290500"/>
            <a:ext cx="22794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135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 </a:t>
            </a:r>
            <a:endParaRPr lang="en-GB" sz="135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1CABEE-C341-443F-BA98-D81741EC91D3}"/>
              </a:ext>
            </a:extLst>
          </p:cNvPr>
          <p:cNvSpPr/>
          <p:nvPr/>
        </p:nvSpPr>
        <p:spPr>
          <a:xfrm>
            <a:off x="4481110" y="3290500"/>
            <a:ext cx="22794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135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 </a:t>
            </a:r>
            <a:endParaRPr lang="en-GB" sz="135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4220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ym typeface="Arial"/>
              </a:rPr>
              <a:t>|  </a:t>
            </a:r>
            <a:fld id="{6967D197-2218-4700-B211-63EF06F51A7E}" type="slidenum">
              <a:rPr lang="en-US">
                <a:sym typeface="Arial"/>
              </a:rPr>
              <a:pPr defTabSz="685800">
                <a:defRPr/>
              </a:pPr>
              <a:t>8</a:t>
            </a:fld>
            <a:endParaRPr lang="en-US">
              <a:sym typeface="Arial"/>
            </a:endParaRPr>
          </a:p>
        </p:txBody>
      </p:sp>
      <p:sp>
        <p:nvSpPr>
          <p:cNvPr id="3" name="Content"/>
          <p:cNvSpPr>
            <a:spLocks noGrp="1"/>
          </p:cNvSpPr>
          <p:nvPr>
            <p:ph sz="quarter" idx="4294967295"/>
          </p:nvPr>
        </p:nvSpPr>
        <p:spPr>
          <a:xfrm>
            <a:off x="717354" y="1441625"/>
            <a:ext cx="7797996" cy="3997832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Arial"/>
                <a:ea typeface="Calibri" panose="020F0502020204030204" pitchFamily="34" charset="0"/>
                <a:cs typeface="Times New Roman"/>
              </a:rPr>
              <a:t>From 1 April 2022:</a:t>
            </a:r>
          </a:p>
          <a:p>
            <a:r>
              <a:rPr lang="en-GB" sz="1800" dirty="0">
                <a:latin typeface="Arial"/>
                <a:ea typeface="Calibri" panose="020F0502020204030204" pitchFamily="34" charset="0"/>
                <a:cs typeface="Times New Roman"/>
              </a:rPr>
              <a:t>removal of free universal symptomatic (PCR) and asymptomatic (lateral flow) testing for the general public</a:t>
            </a:r>
          </a:p>
          <a:p>
            <a:r>
              <a:rPr lang="en-GB" sz="1800" dirty="0">
                <a:latin typeface="Arial"/>
                <a:ea typeface="Calibri" panose="020F0502020204030204" pitchFamily="34" charset="0"/>
                <a:cs typeface="Times New Roman"/>
              </a:rPr>
              <a:t>removal of guidance on voluntary Covid-status certification in domestic settings and removal of recommendations that certain venues should use the NHS Covid Pass</a:t>
            </a:r>
          </a:p>
          <a:p>
            <a:r>
              <a:rPr lang="en-GB" sz="1800" dirty="0">
                <a:latin typeface="Arial"/>
                <a:ea typeface="Calibri" panose="020F0502020204030204" pitchFamily="34" charset="0"/>
                <a:cs typeface="Times New Roman"/>
              </a:rPr>
              <a:t>removal of the health and safety requirement for employers to explicitly consider Covid in their risk assessments</a:t>
            </a:r>
          </a:p>
          <a:p>
            <a:r>
              <a:rPr lang="en-GB" sz="1800" dirty="0">
                <a:latin typeface="Arial"/>
                <a:ea typeface="Calibri" panose="020F0502020204030204" pitchFamily="34" charset="0"/>
                <a:cs typeface="Times New Roman"/>
              </a:rPr>
              <a:t>new “Working Safely” guidance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056EFB-FA45-4B62-9623-84D1F0273B71}"/>
              </a:ext>
            </a:extLst>
          </p:cNvPr>
          <p:cNvSpPr/>
          <p:nvPr/>
        </p:nvSpPr>
        <p:spPr>
          <a:xfrm>
            <a:off x="4481110" y="3290500"/>
            <a:ext cx="22794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135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 </a:t>
            </a:r>
            <a:endParaRPr lang="en-GB" sz="135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1CABEE-C341-443F-BA98-D81741EC91D3}"/>
              </a:ext>
            </a:extLst>
          </p:cNvPr>
          <p:cNvSpPr/>
          <p:nvPr/>
        </p:nvSpPr>
        <p:spPr>
          <a:xfrm>
            <a:off x="4481110" y="3290500"/>
            <a:ext cx="22794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135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 </a:t>
            </a:r>
            <a:endParaRPr lang="en-GB" sz="1350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DE1FD8-A845-4CE1-9C27-C1B0EDBAF42F}"/>
              </a:ext>
            </a:extLst>
          </p:cNvPr>
          <p:cNvSpPr/>
          <p:nvPr/>
        </p:nvSpPr>
        <p:spPr>
          <a:xfrm>
            <a:off x="611842" y="5541612"/>
            <a:ext cx="1754841" cy="356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GB" sz="1400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9" name="Slide Title">
            <a:extLst>
              <a:ext uri="{FF2B5EF4-FFF2-40B4-BE49-F238E27FC236}">
                <a16:creationId xmlns:a16="http://schemas.microsoft.com/office/drawing/2014/main" id="{2211E19A-3ED3-499C-8510-5EDBDE0EAEDC}"/>
              </a:ext>
            </a:extLst>
          </p:cNvPr>
          <p:cNvSpPr txBox="1">
            <a:spLocks/>
          </p:cNvSpPr>
          <p:nvPr/>
        </p:nvSpPr>
        <p:spPr>
          <a:xfrm>
            <a:off x="717354" y="343487"/>
            <a:ext cx="6507784" cy="822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50" kern="1200">
                <a:solidFill>
                  <a:srgbClr val="520D5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What is changing?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37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0CDCC36A-A19D-4669-A9DF-9EEFEAA7E612}"/>
              </a:ext>
            </a:extLst>
          </p:cNvPr>
          <p:cNvSpPr/>
          <p:nvPr/>
        </p:nvSpPr>
        <p:spPr>
          <a:xfrm>
            <a:off x="7868093" y="5270260"/>
            <a:ext cx="558553" cy="556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ym typeface="Arial"/>
              </a:rPr>
              <a:t>|  </a:t>
            </a:r>
            <a:fld id="{6967D197-2218-4700-B211-63EF06F51A7E}" type="slidenum">
              <a:rPr lang="en-US">
                <a:sym typeface="Arial"/>
              </a:rPr>
              <a:pPr defTabSz="685800">
                <a:defRPr/>
              </a:pPr>
              <a:t>9</a:t>
            </a:fld>
            <a:endParaRPr lang="en-US">
              <a:sym typeface="Arial"/>
            </a:endParaRPr>
          </a:p>
        </p:txBody>
      </p:sp>
      <p:sp>
        <p:nvSpPr>
          <p:cNvPr id="3" name="Content"/>
          <p:cNvSpPr>
            <a:spLocks noGrp="1"/>
          </p:cNvSpPr>
          <p:nvPr>
            <p:ph sz="quarter" idx="4294967295"/>
          </p:nvPr>
        </p:nvSpPr>
        <p:spPr>
          <a:xfrm>
            <a:off x="717354" y="1166102"/>
            <a:ext cx="7797996" cy="4104158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Arial"/>
                <a:ea typeface="Calibri" panose="020F0502020204030204" pitchFamily="34" charset="0"/>
                <a:cs typeface="Times New Roman"/>
              </a:rPr>
              <a:t>Scotland:</a:t>
            </a:r>
          </a:p>
          <a:p>
            <a:r>
              <a:rPr lang="en-GB" sz="1800" dirty="0">
                <a:latin typeface="Arial"/>
                <a:ea typeface="Calibri" panose="020F0502020204030204" pitchFamily="34" charset="0"/>
                <a:cs typeface="Times New Roman"/>
              </a:rPr>
              <a:t>no plan to scrap the requirement to self-isolate for people who test positive (although this has never been a legal requirement in Scotland)</a:t>
            </a:r>
          </a:p>
          <a:p>
            <a:r>
              <a:rPr lang="en-GB" sz="1800" dirty="0">
                <a:latin typeface="Arial"/>
                <a:ea typeface="Calibri" panose="020F0502020204030204" pitchFamily="34" charset="0"/>
                <a:cs typeface="Times New Roman"/>
              </a:rPr>
              <a:t>length of quarantine to be kept under review</a:t>
            </a:r>
          </a:p>
          <a:p>
            <a:r>
              <a:rPr lang="en-GB" sz="1800" dirty="0">
                <a:latin typeface="Arial"/>
                <a:ea typeface="Calibri" panose="020F0502020204030204" pitchFamily="34" charset="0"/>
                <a:cs typeface="Times New Roman"/>
              </a:rPr>
              <a:t>consideration of hybrid working arrangements recommended</a:t>
            </a:r>
          </a:p>
          <a:p>
            <a:endParaRPr lang="en-GB" sz="1800" dirty="0">
              <a:latin typeface="Arial"/>
              <a:ea typeface="Calibri" panose="020F0502020204030204" pitchFamily="34" charset="0"/>
              <a:cs typeface="Times New Roman"/>
            </a:endParaRPr>
          </a:p>
          <a:p>
            <a:pPr marL="0" indent="0">
              <a:buNone/>
            </a:pPr>
            <a:r>
              <a:rPr lang="en-GB" sz="2000" dirty="0">
                <a:latin typeface="Arial"/>
                <a:ea typeface="Calibri" panose="020F0502020204030204" pitchFamily="34" charset="0"/>
                <a:cs typeface="Times New Roman"/>
              </a:rPr>
              <a:t>Wales:</a:t>
            </a:r>
          </a:p>
          <a:p>
            <a:r>
              <a:rPr lang="en-GB" sz="1800" dirty="0">
                <a:latin typeface="Arial"/>
                <a:ea typeface="Calibri" panose="020F0502020204030204" pitchFamily="34" charset="0"/>
                <a:cs typeface="Times New Roman"/>
              </a:rPr>
              <a:t>legal requirement to self-isolate remains for now, can be brought to an end after six days (subject to negative LFTs)</a:t>
            </a:r>
          </a:p>
          <a:p>
            <a:endParaRPr lang="en-GB" sz="1800" dirty="0">
              <a:latin typeface="Arial"/>
              <a:ea typeface="Calibri" panose="020F0502020204030204" pitchFamily="34" charset="0"/>
              <a:cs typeface="Times New Roman"/>
            </a:endParaRPr>
          </a:p>
          <a:p>
            <a:pPr marL="0" indent="0">
              <a:buNone/>
            </a:pPr>
            <a:r>
              <a:rPr lang="en-GB" sz="2000" dirty="0">
                <a:latin typeface="Arial"/>
                <a:ea typeface="Calibri" panose="020F0502020204030204" pitchFamily="34" charset="0"/>
                <a:cs typeface="Times New Roman"/>
              </a:rPr>
              <a:t>Northern Ireland:</a:t>
            </a:r>
          </a:p>
          <a:p>
            <a:r>
              <a:rPr lang="en-GB" sz="1800" dirty="0">
                <a:latin typeface="Arial"/>
                <a:ea typeface="Calibri" panose="020F0502020204030204" pitchFamily="34" charset="0"/>
                <a:cs typeface="Times New Roman"/>
              </a:rPr>
              <a:t>self-isolation after a positive test has never been a legal requirement, it has only ever been the subject of “very strong guidance”</a:t>
            </a:r>
          </a:p>
          <a:p>
            <a:r>
              <a:rPr lang="en-GB" sz="1800" dirty="0">
                <a:latin typeface="Arial"/>
                <a:ea typeface="Calibri" panose="020F0502020204030204" pitchFamily="34" charset="0"/>
                <a:cs typeface="Times New Roman"/>
              </a:rPr>
              <a:t>now states self-isolation can be brought to an end after six days (subject to negative LFTs)</a:t>
            </a:r>
          </a:p>
          <a:p>
            <a:endParaRPr lang="en-GB" sz="1400" dirty="0">
              <a:latin typeface="Arial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056EFB-FA45-4B62-9623-84D1F0273B71}"/>
              </a:ext>
            </a:extLst>
          </p:cNvPr>
          <p:cNvSpPr/>
          <p:nvPr/>
        </p:nvSpPr>
        <p:spPr>
          <a:xfrm>
            <a:off x="4481110" y="3290500"/>
            <a:ext cx="22794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135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 </a:t>
            </a:r>
            <a:endParaRPr lang="en-GB" sz="135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1CABEE-C341-443F-BA98-D81741EC91D3}"/>
              </a:ext>
            </a:extLst>
          </p:cNvPr>
          <p:cNvSpPr/>
          <p:nvPr/>
        </p:nvSpPr>
        <p:spPr>
          <a:xfrm>
            <a:off x="4481110" y="3290500"/>
            <a:ext cx="22794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135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 </a:t>
            </a:r>
            <a:endParaRPr lang="en-GB" sz="1350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9" name="Slide Title">
            <a:extLst>
              <a:ext uri="{FF2B5EF4-FFF2-40B4-BE49-F238E27FC236}">
                <a16:creationId xmlns:a16="http://schemas.microsoft.com/office/drawing/2014/main" id="{821E11B8-0884-4DBD-8439-04249BC72B90}"/>
              </a:ext>
            </a:extLst>
          </p:cNvPr>
          <p:cNvSpPr txBox="1">
            <a:spLocks/>
          </p:cNvSpPr>
          <p:nvPr/>
        </p:nvSpPr>
        <p:spPr>
          <a:xfrm>
            <a:off x="717354" y="343487"/>
            <a:ext cx="6507784" cy="822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50" kern="1200">
                <a:solidFill>
                  <a:srgbClr val="520D5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Across the 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809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IPD Whi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EHRC Theme Colours">
      <a:dk1>
        <a:sysClr val="windowText" lastClr="000000"/>
      </a:dk1>
      <a:lt1>
        <a:sysClr val="window" lastClr="FFFFFF"/>
      </a:lt1>
      <a:dk2>
        <a:srgbClr val="0B4E60"/>
      </a:dk2>
      <a:lt2>
        <a:srgbClr val="E3E6EB"/>
      </a:lt2>
      <a:accent1>
        <a:srgbClr val="0B4E60"/>
      </a:accent1>
      <a:accent2>
        <a:srgbClr val="009C98"/>
      </a:accent2>
      <a:accent3>
        <a:srgbClr val="7DCAC7"/>
      </a:accent3>
      <a:accent4>
        <a:srgbClr val="00413C"/>
      </a:accent4>
      <a:accent5>
        <a:srgbClr val="64A230"/>
      </a:accent5>
      <a:accent6>
        <a:srgbClr val="F4AACC"/>
      </a:accent6>
      <a:hlink>
        <a:srgbClr val="00413C"/>
      </a:hlink>
      <a:folHlink>
        <a:srgbClr val="009C98"/>
      </a:folHlink>
    </a:clrScheme>
    <a:fontScheme name="EHRC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rt slide title here.pptx" id="{FDD486BD-72CF-4098-9637-E070BB6010F0}" vid="{6CA49850-E939-41AA-B91C-C0A726DB4A6D}"/>
    </a:ext>
  </a:extLst>
</a:theme>
</file>

<file path=ppt/theme/theme1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Main text slide - optio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CIPD WhiteDottedPattern">
  <a:themeElements>
    <a:clrScheme name="Custom 3">
      <a:dk1>
        <a:srgbClr val="007977"/>
      </a:dk1>
      <a:lt1>
        <a:sysClr val="window" lastClr="FFFFFF"/>
      </a:lt1>
      <a:dk2>
        <a:srgbClr val="58595B"/>
      </a:dk2>
      <a:lt2>
        <a:srgbClr val="E7E6E6"/>
      </a:lt2>
      <a:accent1>
        <a:srgbClr val="007977"/>
      </a:accent1>
      <a:accent2>
        <a:srgbClr val="00C8C3"/>
      </a:accent2>
      <a:accent3>
        <a:srgbClr val="520D5D"/>
      </a:accent3>
      <a:accent4>
        <a:srgbClr val="A991BC"/>
      </a:accent4>
      <a:accent5>
        <a:srgbClr val="58595B"/>
      </a:accent5>
      <a:accent6>
        <a:srgbClr val="97999C"/>
      </a:accent6>
      <a:hlink>
        <a:srgbClr val="007977"/>
      </a:hlink>
      <a:folHlink>
        <a:srgbClr val="520D5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CIPD WhiteDottedPattern">
  <a:themeElements>
    <a:clrScheme name="Custom 3">
      <a:dk1>
        <a:srgbClr val="007977"/>
      </a:dk1>
      <a:lt1>
        <a:sysClr val="window" lastClr="FFFFFF"/>
      </a:lt1>
      <a:dk2>
        <a:srgbClr val="58595B"/>
      </a:dk2>
      <a:lt2>
        <a:srgbClr val="E7E6E6"/>
      </a:lt2>
      <a:accent1>
        <a:srgbClr val="007977"/>
      </a:accent1>
      <a:accent2>
        <a:srgbClr val="00C8C3"/>
      </a:accent2>
      <a:accent3>
        <a:srgbClr val="520D5D"/>
      </a:accent3>
      <a:accent4>
        <a:srgbClr val="A991BC"/>
      </a:accent4>
      <a:accent5>
        <a:srgbClr val="58595B"/>
      </a:accent5>
      <a:accent6>
        <a:srgbClr val="97999C"/>
      </a:accent6>
      <a:hlink>
        <a:srgbClr val="007977"/>
      </a:hlink>
      <a:folHlink>
        <a:srgbClr val="520D5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itle Slide">
  <a:themeElements>
    <a:clrScheme name="Red&amp;White - BT Openreach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5AA3"/>
      </a:accent1>
      <a:accent2>
        <a:srgbClr val="0A9B82"/>
      </a:accent2>
      <a:accent3>
        <a:srgbClr val="FFF500"/>
      </a:accent3>
      <a:accent4>
        <a:srgbClr val="7F7F7F"/>
      </a:accent4>
      <a:accent5>
        <a:srgbClr val="CCCCCC"/>
      </a:accent5>
      <a:accent6>
        <a:srgbClr val="E5E5E5"/>
      </a:accent6>
      <a:hlink>
        <a:srgbClr val="715AA3"/>
      </a:hlink>
      <a:folHlink>
        <a:srgbClr val="7F7F7F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100" dirty="0" err="1" smtClean="0">
            <a:latin typeface="+mn-lt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FE51D2E2-0B8D-47FD-A71B-D5756CA501B1}" vid="{9E230200-6564-46EA-B39B-038731D63AD3}"/>
    </a:ext>
  </a:extLst>
</a:theme>
</file>

<file path=ppt/theme/theme16.xml><?xml version="1.0" encoding="utf-8"?>
<a:theme xmlns:a="http://schemas.openxmlformats.org/drawingml/2006/main" name="1_Office Theme">
  <a:themeElements>
    <a:clrScheme name="SLT">
      <a:dk1>
        <a:srgbClr val="000000"/>
      </a:dk1>
      <a:lt1>
        <a:srgbClr val="FFFFFF"/>
      </a:lt1>
      <a:dk2>
        <a:srgbClr val="BEBABA"/>
      </a:dk2>
      <a:lt2>
        <a:srgbClr val="6B6866"/>
      </a:lt2>
      <a:accent1>
        <a:srgbClr val="1777B3"/>
      </a:accent1>
      <a:accent2>
        <a:srgbClr val="674367"/>
      </a:accent2>
      <a:accent3>
        <a:srgbClr val="04858A"/>
      </a:accent3>
      <a:accent4>
        <a:srgbClr val="F19B14"/>
      </a:accent4>
      <a:accent5>
        <a:srgbClr val="BD2828"/>
      </a:accent5>
      <a:accent6>
        <a:srgbClr val="139B1C"/>
      </a:accent6>
      <a:hlink>
        <a:srgbClr val="652367"/>
      </a:hlink>
      <a:folHlink>
        <a:srgbClr val="6B68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G_Presentation" id="{0177B21E-1509-44EC-98AB-6D9E7B80592B}" vid="{679143C1-4A71-4C1F-BF0D-CD10D8334B46}"/>
    </a:ext>
  </a:extLst>
</a:theme>
</file>

<file path=ppt/theme/theme1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us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_CIPD WhiteDottedPatter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_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_CIPD Whi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3_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IPD Sla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IPD WhitePlai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IPD WhiteDottedPatter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IPD WhitePl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Investec 4x3 Template">
  <a:themeElements>
    <a:clrScheme name="Custom 1">
      <a:dk1>
        <a:srgbClr val="1D252D"/>
      </a:dk1>
      <a:lt1>
        <a:srgbClr val="FFFFFF"/>
      </a:lt1>
      <a:dk2>
        <a:srgbClr val="FF0000"/>
      </a:dk2>
      <a:lt2>
        <a:srgbClr val="4A4A49"/>
      </a:lt2>
      <a:accent1>
        <a:srgbClr val="929497"/>
      </a:accent1>
      <a:accent2>
        <a:srgbClr val="EDEDED"/>
      </a:accent2>
      <a:accent3>
        <a:srgbClr val="FFFFFF"/>
      </a:accent3>
      <a:accent4>
        <a:srgbClr val="929291"/>
      </a:accent4>
      <a:accent5>
        <a:srgbClr val="B6B6B5"/>
      </a:accent5>
      <a:accent6>
        <a:srgbClr val="DADADA"/>
      </a:accent6>
      <a:hlink>
        <a:srgbClr val="BDBEC0"/>
      </a:hlink>
      <a:folHlink>
        <a:srgbClr val="D5D5D5"/>
      </a:folHlink>
    </a:clrScheme>
    <a:fontScheme name="Custom 8">
      <a:majorFont>
        <a:latin typeface="Frutiger CE 45 Light"/>
        <a:ea typeface=""/>
        <a:cs typeface=""/>
      </a:majorFont>
      <a:minorFont>
        <a:latin typeface="Frutiger CE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vestec_Full template v3.pptx" id="{296B17CE-D50A-4617-960C-557784FA0F05}" vid="{572E794A-3B52-4396-9683-722D9436EFA2}"/>
    </a:ext>
  </a:extLst>
</a:theme>
</file>

<file path=ppt/theme/theme9.xml><?xml version="1.0" encoding="utf-8"?>
<a:theme xmlns:a="http://schemas.openxmlformats.org/drawingml/2006/main" name="1_Investec 4x3 Template">
  <a:themeElements>
    <a:clrScheme name="Custom 7">
      <a:dk1>
        <a:srgbClr val="1D252D"/>
      </a:dk1>
      <a:lt1>
        <a:srgbClr val="FFFFFF"/>
      </a:lt1>
      <a:dk2>
        <a:srgbClr val="FF0000"/>
      </a:dk2>
      <a:lt2>
        <a:srgbClr val="4A4A49"/>
      </a:lt2>
      <a:accent1>
        <a:srgbClr val="929497"/>
      </a:accent1>
      <a:accent2>
        <a:srgbClr val="EDEDED"/>
      </a:accent2>
      <a:accent3>
        <a:srgbClr val="FFFFFF"/>
      </a:accent3>
      <a:accent4>
        <a:srgbClr val="929291"/>
      </a:accent4>
      <a:accent5>
        <a:srgbClr val="B6B6B5"/>
      </a:accent5>
      <a:accent6>
        <a:srgbClr val="DADADA"/>
      </a:accent6>
      <a:hlink>
        <a:srgbClr val="BDBEC0"/>
      </a:hlink>
      <a:folHlink>
        <a:srgbClr val="D5D5D5"/>
      </a:folHlink>
    </a:clrScheme>
    <a:fontScheme name="Lewis Silkin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vestec_Full template v3.pptx" id="{296B17CE-D50A-4617-960C-557784FA0F05}" vid="{572E794A-3B52-4396-9683-722D9436EFA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8cbaf3-1025-4cac-a0d2-1b4a9ae74d7c">
      <UserInfo>
        <DisplayName>Liz Dalton</DisplayName>
        <AccountId>152</AccountId>
        <AccountType/>
      </UserInfo>
      <UserInfo>
        <DisplayName>Charlotte Chedeville</DisplayName>
        <AccountId>27</AccountId>
        <AccountType/>
      </UserInfo>
      <UserInfo>
        <DisplayName>Jacki Buist</DisplayName>
        <AccountId>135</AccountId>
        <AccountType/>
      </UserInfo>
      <UserInfo>
        <DisplayName>Katie Jacobs</DisplayName>
        <AccountId>54</AccountId>
        <AccountType/>
      </UserInfo>
      <UserInfo>
        <DisplayName>Rachel Davies</DisplayName>
        <AccountId>151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06CB4AC2BAF4499187330FB32C2981" ma:contentTypeVersion="12" ma:contentTypeDescription="Create a new document." ma:contentTypeScope="" ma:versionID="042b48b05ad8a635864c38323f00a578">
  <xsd:schema xmlns:xsd="http://www.w3.org/2001/XMLSchema" xmlns:xs="http://www.w3.org/2001/XMLSchema" xmlns:p="http://schemas.microsoft.com/office/2006/metadata/properties" xmlns:ns2="3c736931-1075-4a6e-9e5f-8b614f6bd870" xmlns:ns3="f68cbaf3-1025-4cac-a0d2-1b4a9ae74d7c" targetNamespace="http://schemas.microsoft.com/office/2006/metadata/properties" ma:root="true" ma:fieldsID="1738e8eefc0c0e813f6affd0255947d4" ns2:_="" ns3:_="">
    <xsd:import namespace="3c736931-1075-4a6e-9e5f-8b614f6bd870"/>
    <xsd:import namespace="f68cbaf3-1025-4cac-a0d2-1b4a9ae74d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36931-1075-4a6e-9e5f-8b614f6bd8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cbaf3-1025-4cac-a0d2-1b4a9ae74d7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726CBE-7978-448E-9B6B-F7AB79A64D85}">
  <ds:schemaRefs>
    <ds:schemaRef ds:uri="http://www.w3.org/XML/1998/namespace"/>
    <ds:schemaRef ds:uri="http://purl.org/dc/elements/1.1/"/>
    <ds:schemaRef ds:uri="http://schemas.microsoft.com/office/2006/metadata/properties"/>
    <ds:schemaRef ds:uri="3c736931-1075-4a6e-9e5f-8b614f6bd870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f68cbaf3-1025-4cac-a0d2-1b4a9ae74d7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CF72735-D75D-4D36-8CDA-3DFD31678F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049BF6-FCCA-4B15-AF95-CD756D9A0C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736931-1075-4a6e-9e5f-8b614f6bd870"/>
    <ds:schemaRef ds:uri="f68cbaf3-1025-4cac-a0d2-1b4a9ae74d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979</Words>
  <Application>Microsoft Office PowerPoint</Application>
  <PresentationFormat>On-screen Show (4:3)</PresentationFormat>
  <Paragraphs>151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22</vt:i4>
      </vt:variant>
      <vt:variant>
        <vt:lpstr>Slide Titles</vt:lpstr>
      </vt:variant>
      <vt:variant>
        <vt:i4>14</vt:i4>
      </vt:variant>
    </vt:vector>
  </HeadingPairs>
  <TitlesOfParts>
    <vt:vector size="52" baseType="lpstr">
      <vt:lpstr>Arial</vt:lpstr>
      <vt:lpstr>Arial Nova</vt:lpstr>
      <vt:lpstr>Calibri</vt:lpstr>
      <vt:lpstr>Calibri Light</vt:lpstr>
      <vt:lpstr>Century Gothic</vt:lpstr>
      <vt:lpstr>Courier New</vt:lpstr>
      <vt:lpstr>Foco</vt:lpstr>
      <vt:lpstr>Foco Bold</vt:lpstr>
      <vt:lpstr>Frutiger CE 45 Light</vt:lpstr>
      <vt:lpstr>Symbol</vt:lpstr>
      <vt:lpstr>Tahoma</vt:lpstr>
      <vt:lpstr>Times New Roman</vt:lpstr>
      <vt:lpstr>Trebuchet MS</vt:lpstr>
      <vt:lpstr>Varah</vt:lpstr>
      <vt:lpstr>Varah </vt:lpstr>
      <vt:lpstr>Wingdings</vt:lpstr>
      <vt:lpstr>CIPD WhiteDottedPattern</vt:lpstr>
      <vt:lpstr>CIPD PurpleDottedPattern</vt:lpstr>
      <vt:lpstr>CIPD SlateDottedPattern</vt:lpstr>
      <vt:lpstr>CIPD WhitePlain</vt:lpstr>
      <vt:lpstr>1_CIPD PurpleDottedPattern</vt:lpstr>
      <vt:lpstr>1_CIPD WhiteDottedPattern</vt:lpstr>
      <vt:lpstr>1_CIPD WhitePlain</vt:lpstr>
      <vt:lpstr>Investec 4x3 Template</vt:lpstr>
      <vt:lpstr>1_Investec 4x3 Template</vt:lpstr>
      <vt:lpstr>Office Theme</vt:lpstr>
      <vt:lpstr>Cover slide</vt:lpstr>
      <vt:lpstr>Main text slide - option 2</vt:lpstr>
      <vt:lpstr>1_CIPD WhiteDottedPattern</vt:lpstr>
      <vt:lpstr>CIPD WhiteDottedPattern</vt:lpstr>
      <vt:lpstr>Title Slide</vt:lpstr>
      <vt:lpstr>1_Office Theme</vt:lpstr>
      <vt:lpstr>2_Office Theme</vt:lpstr>
      <vt:lpstr>2_CIPD WhiteDottedPattern</vt:lpstr>
      <vt:lpstr>2_CIPD PurpleDottedPattern</vt:lpstr>
      <vt:lpstr>3_CIPD WhiteDottedPattern</vt:lpstr>
      <vt:lpstr>Blank</vt:lpstr>
      <vt:lpstr>3_CIPD PurpleDottedPattern</vt:lpstr>
      <vt:lpstr>CIPD Coronavirus webinar series</vt:lpstr>
      <vt:lpstr>Welcome </vt:lpstr>
      <vt:lpstr>PowerPoint Presentation</vt:lpstr>
      <vt:lpstr>PowerPoint Presentation</vt:lpstr>
      <vt:lpstr>*New* Wellbeing Resources</vt:lpstr>
      <vt:lpstr>Legal insight</vt:lpstr>
      <vt:lpstr>What is changing? (1)</vt:lpstr>
      <vt:lpstr>PowerPoint Presentation</vt:lpstr>
      <vt:lpstr>PowerPoint Presentation</vt:lpstr>
      <vt:lpstr>PowerPoint Presentation</vt:lpstr>
      <vt:lpstr>PowerPoint Presentation</vt:lpstr>
      <vt:lpstr>Questions </vt:lpstr>
      <vt:lpstr>*New* Wellbeing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CIPD Coronavirus webinar series</dc:title>
  <dc:creator>Kristian Adams</dc:creator>
  <cp:lastModifiedBy>Kristian Adams</cp:lastModifiedBy>
  <cp:revision>2</cp:revision>
  <dcterms:created xsi:type="dcterms:W3CDTF">2020-10-20T20:48:56Z</dcterms:created>
  <dcterms:modified xsi:type="dcterms:W3CDTF">2022-03-03T10:58:07Z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0x010100C606CB4AC2BAF4499187330FB32C2981</vt:lpwstr>
  </property>
</Properties>
</file>