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  <p:sldMasterId id="2147483758" r:id="rId8"/>
    <p:sldMasterId id="2147483775" r:id="rId9"/>
    <p:sldMasterId id="2147483792" r:id="rId10"/>
    <p:sldMasterId id="2147483818" r:id="rId11"/>
    <p:sldMasterId id="2147483882" r:id="rId12"/>
  </p:sldMasterIdLst>
  <p:notesMasterIdLst>
    <p:notesMasterId r:id="rId20"/>
  </p:notesMasterIdLst>
  <p:sldIdLst>
    <p:sldId id="256" r:id="rId13"/>
    <p:sldId id="387" r:id="rId14"/>
    <p:sldId id="388" r:id="rId15"/>
    <p:sldId id="838840840" r:id="rId16"/>
    <p:sldId id="838840841" r:id="rId17"/>
    <p:sldId id="710" r:id="rId18"/>
    <p:sldId id="8388408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008080"/>
    <a:srgbClr val="DA1D52"/>
    <a:srgbClr val="520D5D"/>
    <a:srgbClr val="58595B"/>
    <a:srgbClr val="DADBDC"/>
    <a:srgbClr val="DBD3E5"/>
    <a:srgbClr val="A991BC"/>
    <a:srgbClr val="8B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11B98-0C2C-4FF0-B5EB-47D9353C6419}" v="8" dt="2024-03-07T18:51:31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>
        <p:scale>
          <a:sx n="49" d="100"/>
          <a:sy n="49" d="100"/>
        </p:scale>
        <p:origin x="13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Adams" userId="21aaaaa9-89c0-4092-b1b4-c14ff29c6669" providerId="ADAL" clId="{8B911B98-0C2C-4FF0-B5EB-47D9353C6419}"/>
    <pc:docChg chg="undo custSel addSld delSld modSld delMainMaster">
      <pc:chgData name="Kristian Adams" userId="21aaaaa9-89c0-4092-b1b4-c14ff29c6669" providerId="ADAL" clId="{8B911B98-0C2C-4FF0-B5EB-47D9353C6419}" dt="2024-03-07T18:52:28.636" v="481" actId="14100"/>
      <pc:docMkLst>
        <pc:docMk/>
      </pc:docMkLst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1383206899" sldId="257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3232254781" sldId="258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1847252655" sldId="299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4172716875" sldId="300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561901497" sldId="301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2912404499" sldId="302"/>
        </pc:sldMkLst>
      </pc:sldChg>
      <pc:sldChg chg="modSp mod">
        <pc:chgData name="Kristian Adams" userId="21aaaaa9-89c0-4092-b1b4-c14ff29c6669" providerId="ADAL" clId="{8B911B98-0C2C-4FF0-B5EB-47D9353C6419}" dt="2024-03-07T18:10:27.900" v="107" actId="255"/>
        <pc:sldMkLst>
          <pc:docMk/>
          <pc:sldMk cId="1148460081" sldId="388"/>
        </pc:sldMkLst>
        <pc:spChg chg="mod">
          <ac:chgData name="Kristian Adams" userId="21aaaaa9-89c0-4092-b1b4-c14ff29c6669" providerId="ADAL" clId="{8B911B98-0C2C-4FF0-B5EB-47D9353C6419}" dt="2024-03-07T18:10:27.900" v="107" actId="255"/>
          <ac:spMkLst>
            <pc:docMk/>
            <pc:sldMk cId="1148460081" sldId="388"/>
            <ac:spMk id="3" creationId="{3A260F1F-E605-41A8-0A27-E2358490C583}"/>
          </ac:spMkLst>
        </pc:spChg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3816516085" sldId="587"/>
        </pc:sldMkLst>
      </pc:sldChg>
      <pc:sldChg chg="del">
        <pc:chgData name="Kristian Adams" userId="21aaaaa9-89c0-4092-b1b4-c14ff29c6669" providerId="ADAL" clId="{8B911B98-0C2C-4FF0-B5EB-47D9353C6419}" dt="2024-03-07T18:24:33.941" v="113" actId="47"/>
        <pc:sldMkLst>
          <pc:docMk/>
          <pc:sldMk cId="3336160739" sldId="588"/>
        </pc:sldMkLst>
      </pc:sldChg>
      <pc:sldChg chg="del">
        <pc:chgData name="Kristian Adams" userId="21aaaaa9-89c0-4092-b1b4-c14ff29c6669" providerId="ADAL" clId="{8B911B98-0C2C-4FF0-B5EB-47D9353C6419}" dt="2024-03-07T18:24:34.588" v="114" actId="47"/>
        <pc:sldMkLst>
          <pc:docMk/>
          <pc:sldMk cId="3183602708" sldId="589"/>
        </pc:sldMkLst>
      </pc:sldChg>
      <pc:sldChg chg="del">
        <pc:chgData name="Kristian Adams" userId="21aaaaa9-89c0-4092-b1b4-c14ff29c6669" providerId="ADAL" clId="{8B911B98-0C2C-4FF0-B5EB-47D9353C6419}" dt="2024-03-07T18:24:35.017" v="115" actId="47"/>
        <pc:sldMkLst>
          <pc:docMk/>
          <pc:sldMk cId="3357081901" sldId="590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532427197" sldId="591"/>
        </pc:sldMkLst>
      </pc:sldChg>
      <pc:sldChg chg="del">
        <pc:chgData name="Kristian Adams" userId="21aaaaa9-89c0-4092-b1b4-c14ff29c6669" providerId="ADAL" clId="{8B911B98-0C2C-4FF0-B5EB-47D9353C6419}" dt="2024-03-07T18:24:35.440" v="116" actId="47"/>
        <pc:sldMkLst>
          <pc:docMk/>
          <pc:sldMk cId="3701563409" sldId="592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803949318" sldId="593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499312154" sldId="594"/>
        </pc:sldMkLst>
      </pc:sldChg>
      <pc:sldChg chg="modSp mod">
        <pc:chgData name="Kristian Adams" userId="21aaaaa9-89c0-4092-b1b4-c14ff29c6669" providerId="ADAL" clId="{8B911B98-0C2C-4FF0-B5EB-47D9353C6419}" dt="2024-03-07T18:24:22.465" v="111" actId="20577"/>
        <pc:sldMkLst>
          <pc:docMk/>
          <pc:sldMk cId="2499142598" sldId="838840840"/>
        </pc:sldMkLst>
        <pc:spChg chg="mod">
          <ac:chgData name="Kristian Adams" userId="21aaaaa9-89c0-4092-b1b4-c14ff29c6669" providerId="ADAL" clId="{8B911B98-0C2C-4FF0-B5EB-47D9353C6419}" dt="2024-03-07T18:24:22.465" v="111" actId="20577"/>
          <ac:spMkLst>
            <pc:docMk/>
            <pc:sldMk cId="2499142598" sldId="838840840"/>
            <ac:spMk id="3" creationId="{8561FD64-F489-4DFB-9F9D-E8D70511BDF9}"/>
          </ac:spMkLst>
        </pc:spChg>
      </pc:sldChg>
      <pc:sldChg chg="addSp delSp modSp new del mod modClrScheme chgLayout">
        <pc:chgData name="Kristian Adams" userId="21aaaaa9-89c0-4092-b1b4-c14ff29c6669" providerId="ADAL" clId="{8B911B98-0C2C-4FF0-B5EB-47D9353C6419}" dt="2024-03-07T18:51:48.281" v="478" actId="47"/>
        <pc:sldMkLst>
          <pc:docMk/>
          <pc:sldMk cId="134021502" sldId="838840842"/>
        </pc:sldMkLst>
        <pc:spChg chg="mod ord">
          <ac:chgData name="Kristian Adams" userId="21aaaaa9-89c0-4092-b1b4-c14ff29c6669" providerId="ADAL" clId="{8B911B98-0C2C-4FF0-B5EB-47D9353C6419}" dt="2024-03-07T18:48:15.761" v="472" actId="1076"/>
          <ac:spMkLst>
            <pc:docMk/>
            <pc:sldMk cId="134021502" sldId="838840842"/>
            <ac:spMk id="2" creationId="{11E227D9-F9AD-0929-FFE7-F4375D23108C}"/>
          </ac:spMkLst>
        </pc:spChg>
        <pc:spChg chg="del">
          <ac:chgData name="Kristian Adams" userId="21aaaaa9-89c0-4092-b1b4-c14ff29c6669" providerId="ADAL" clId="{8B911B98-0C2C-4FF0-B5EB-47D9353C6419}" dt="2024-03-07T18:28:02.331" v="180" actId="478"/>
          <ac:spMkLst>
            <pc:docMk/>
            <pc:sldMk cId="134021502" sldId="838840842"/>
            <ac:spMk id="3" creationId="{5E3FF6B2-58E9-FBEC-41B3-CCD24B12FC46}"/>
          </ac:spMkLst>
        </pc:spChg>
        <pc:spChg chg="add del mod">
          <ac:chgData name="Kristian Adams" userId="21aaaaa9-89c0-4092-b1b4-c14ff29c6669" providerId="ADAL" clId="{8B911B98-0C2C-4FF0-B5EB-47D9353C6419}" dt="2024-03-07T18:33:12.166" v="263" actId="478"/>
          <ac:spMkLst>
            <pc:docMk/>
            <pc:sldMk cId="134021502" sldId="838840842"/>
            <ac:spMk id="4" creationId="{88149118-07E7-8471-22A7-BFBC158EBAC7}"/>
          </ac:spMkLst>
        </pc:spChg>
        <pc:spChg chg="add mod">
          <ac:chgData name="Kristian Adams" userId="21aaaaa9-89c0-4092-b1b4-c14ff29c6669" providerId="ADAL" clId="{8B911B98-0C2C-4FF0-B5EB-47D9353C6419}" dt="2024-03-07T18:47:32.863" v="460" actId="1076"/>
          <ac:spMkLst>
            <pc:docMk/>
            <pc:sldMk cId="134021502" sldId="838840842"/>
            <ac:spMk id="7" creationId="{A60BAE68-F1BB-A8F8-9D19-638C43708D02}"/>
          </ac:spMkLst>
        </pc:spChg>
        <pc:spChg chg="add mod">
          <ac:chgData name="Kristian Adams" userId="21aaaaa9-89c0-4092-b1b4-c14ff29c6669" providerId="ADAL" clId="{8B911B98-0C2C-4FF0-B5EB-47D9353C6419}" dt="2024-03-07T18:39:08.815" v="416" actId="1076"/>
          <ac:spMkLst>
            <pc:docMk/>
            <pc:sldMk cId="134021502" sldId="838840842"/>
            <ac:spMk id="16" creationId="{C99E5F4C-ABB1-3BFF-F8DB-EC846E5CA1DA}"/>
          </ac:spMkLst>
        </pc:spChg>
        <pc:spChg chg="add mod">
          <ac:chgData name="Kristian Adams" userId="21aaaaa9-89c0-4092-b1b4-c14ff29c6669" providerId="ADAL" clId="{8B911B98-0C2C-4FF0-B5EB-47D9353C6419}" dt="2024-03-07T18:47:36.581" v="461" actId="1076"/>
          <ac:spMkLst>
            <pc:docMk/>
            <pc:sldMk cId="134021502" sldId="838840842"/>
            <ac:spMk id="17" creationId="{86453A93-7A21-B1C0-F64F-31F70C530543}"/>
          </ac:spMkLst>
        </pc:spChg>
        <pc:spChg chg="add mod">
          <ac:chgData name="Kristian Adams" userId="21aaaaa9-89c0-4092-b1b4-c14ff29c6669" providerId="ADAL" clId="{8B911B98-0C2C-4FF0-B5EB-47D9353C6419}" dt="2024-03-07T18:44:18.872" v="438" actId="207"/>
          <ac:spMkLst>
            <pc:docMk/>
            <pc:sldMk cId="134021502" sldId="838840842"/>
            <ac:spMk id="22" creationId="{17F8673D-3E6C-8DC2-F540-8090E4F6A848}"/>
          </ac:spMkLst>
        </pc:spChg>
        <pc:spChg chg="add mod">
          <ac:chgData name="Kristian Adams" userId="21aaaaa9-89c0-4092-b1b4-c14ff29c6669" providerId="ADAL" clId="{8B911B98-0C2C-4FF0-B5EB-47D9353C6419}" dt="2024-03-07T18:45:25.145" v="456" actId="1035"/>
          <ac:spMkLst>
            <pc:docMk/>
            <pc:sldMk cId="134021502" sldId="838840842"/>
            <ac:spMk id="26" creationId="{18BE9884-3D56-A062-AE05-ACDE66F095E2}"/>
          </ac:spMkLst>
        </pc:spChg>
        <pc:spChg chg="add mod">
          <ac:chgData name="Kristian Adams" userId="21aaaaa9-89c0-4092-b1b4-c14ff29c6669" providerId="ADAL" clId="{8B911B98-0C2C-4FF0-B5EB-47D9353C6419}" dt="2024-03-07T18:48:02.916" v="469" actId="14100"/>
          <ac:spMkLst>
            <pc:docMk/>
            <pc:sldMk cId="134021502" sldId="838840842"/>
            <ac:spMk id="27" creationId="{B29BDD7F-AB87-6552-8909-8C7C6820E086}"/>
          </ac:spMkLst>
        </pc:spChg>
        <pc:picChg chg="add mod">
          <ac:chgData name="Kristian Adams" userId="21aaaaa9-89c0-4092-b1b4-c14ff29c6669" providerId="ADAL" clId="{8B911B98-0C2C-4FF0-B5EB-47D9353C6419}" dt="2024-03-07T18:38:32" v="397" actId="1076"/>
          <ac:picMkLst>
            <pc:docMk/>
            <pc:sldMk cId="134021502" sldId="838840842"/>
            <ac:picMk id="6" creationId="{76AF3DD9-95D8-109D-3EC7-C143D2B3BFD6}"/>
          </ac:picMkLst>
        </pc:picChg>
        <pc:picChg chg="add mod modCrop">
          <ac:chgData name="Kristian Adams" userId="21aaaaa9-89c0-4092-b1b4-c14ff29c6669" providerId="ADAL" clId="{8B911B98-0C2C-4FF0-B5EB-47D9353C6419}" dt="2024-03-07T18:43:45.560" v="434" actId="1076"/>
          <ac:picMkLst>
            <pc:docMk/>
            <pc:sldMk cId="134021502" sldId="838840842"/>
            <ac:picMk id="19" creationId="{FEB59D69-5B6E-C160-DC2C-B3411A9CBAF3}"/>
          </ac:picMkLst>
        </pc:picChg>
        <pc:picChg chg="add mod">
          <ac:chgData name="Kristian Adams" userId="21aaaaa9-89c0-4092-b1b4-c14ff29c6669" providerId="ADAL" clId="{8B911B98-0C2C-4FF0-B5EB-47D9353C6419}" dt="2024-03-07T18:44:33.980" v="442" actId="1037"/>
          <ac:picMkLst>
            <pc:docMk/>
            <pc:sldMk cId="134021502" sldId="838840842"/>
            <ac:picMk id="21" creationId="{32B9BEC5-0BA2-F31D-EDDC-FFA8BA098A9D}"/>
          </ac:picMkLst>
        </pc:picChg>
        <pc:picChg chg="add del">
          <ac:chgData name="Kristian Adams" userId="21aaaaa9-89c0-4092-b1b4-c14ff29c6669" providerId="ADAL" clId="{8B911B98-0C2C-4FF0-B5EB-47D9353C6419}" dt="2024-03-07T18:44:51.580" v="444" actId="478"/>
          <ac:picMkLst>
            <pc:docMk/>
            <pc:sldMk cId="134021502" sldId="838840842"/>
            <ac:picMk id="24" creationId="{CFF6988C-5156-A697-2D59-9CC6A85BCCBA}"/>
          </ac:picMkLst>
        </pc:picChg>
        <pc:cxnChg chg="add del">
          <ac:chgData name="Kristian Adams" userId="21aaaaa9-89c0-4092-b1b4-c14ff29c6669" providerId="ADAL" clId="{8B911B98-0C2C-4FF0-B5EB-47D9353C6419}" dt="2024-03-07T18:35:41.091" v="362" actId="11529"/>
          <ac:cxnSpMkLst>
            <pc:docMk/>
            <pc:sldMk cId="134021502" sldId="838840842"/>
            <ac:cxnSpMk id="9" creationId="{3D4E549D-FF74-7A74-3061-8D5ECC2E5071}"/>
          </ac:cxnSpMkLst>
        </pc:cxnChg>
        <pc:cxnChg chg="add del">
          <ac:chgData name="Kristian Adams" userId="21aaaaa9-89c0-4092-b1b4-c14ff29c6669" providerId="ADAL" clId="{8B911B98-0C2C-4FF0-B5EB-47D9353C6419}" dt="2024-03-07T18:35:49.310" v="364" actId="11529"/>
          <ac:cxnSpMkLst>
            <pc:docMk/>
            <pc:sldMk cId="134021502" sldId="838840842"/>
            <ac:cxnSpMk id="11" creationId="{CAFB78EA-AFF6-9EEC-0307-C8E35DFEDE44}"/>
          </ac:cxnSpMkLst>
        </pc:cxnChg>
        <pc:cxnChg chg="add del mod">
          <ac:chgData name="Kristian Adams" userId="21aaaaa9-89c0-4092-b1b4-c14ff29c6669" providerId="ADAL" clId="{8B911B98-0C2C-4FF0-B5EB-47D9353C6419}" dt="2024-03-07T18:37:26.756" v="384" actId="478"/>
          <ac:cxnSpMkLst>
            <pc:docMk/>
            <pc:sldMk cId="134021502" sldId="838840842"/>
            <ac:cxnSpMk id="13" creationId="{6330A3F7-43A0-F2BF-5B36-95F96733F696}"/>
          </ac:cxnSpMkLst>
        </pc:cxnChg>
      </pc:sldChg>
      <pc:sldChg chg="addSp delSp modSp add del mod">
        <pc:chgData name="Kristian Adams" userId="21aaaaa9-89c0-4092-b1b4-c14ff29c6669" providerId="ADAL" clId="{8B911B98-0C2C-4FF0-B5EB-47D9353C6419}" dt="2024-03-07T18:26:21.749" v="125" actId="47"/>
        <pc:sldMkLst>
          <pc:docMk/>
          <pc:sldMk cId="2105449355" sldId="838840842"/>
        </pc:sldMkLst>
        <pc:spChg chg="del">
          <ac:chgData name="Kristian Adams" userId="21aaaaa9-89c0-4092-b1b4-c14ff29c6669" providerId="ADAL" clId="{8B911B98-0C2C-4FF0-B5EB-47D9353C6419}" dt="2024-03-07T18:26:07.242" v="122" actId="478"/>
          <ac:spMkLst>
            <pc:docMk/>
            <pc:sldMk cId="2105449355" sldId="838840842"/>
            <ac:spMk id="2" creationId="{A157657E-48AB-5709-289E-6B39C5E165E6}"/>
          </ac:spMkLst>
        </pc:spChg>
        <pc:spChg chg="add del mod">
          <ac:chgData name="Kristian Adams" userId="21aaaaa9-89c0-4092-b1b4-c14ff29c6669" providerId="ADAL" clId="{8B911B98-0C2C-4FF0-B5EB-47D9353C6419}" dt="2024-03-07T18:26:10.873" v="123" actId="478"/>
          <ac:spMkLst>
            <pc:docMk/>
            <pc:sldMk cId="2105449355" sldId="838840842"/>
            <ac:spMk id="4" creationId="{F39B07C6-6F0E-1276-E760-11BDEA55AA7C}"/>
          </ac:spMkLst>
        </pc:spChg>
      </pc:sldChg>
      <pc:sldChg chg="del">
        <pc:chgData name="Kristian Adams" userId="21aaaaa9-89c0-4092-b1b4-c14ff29c6669" providerId="ADAL" clId="{8B911B98-0C2C-4FF0-B5EB-47D9353C6419}" dt="2024-03-07T18:25:06.852" v="119" actId="47"/>
        <pc:sldMkLst>
          <pc:docMk/>
          <pc:sldMk cId="4043989371" sldId="838840842"/>
        </pc:sldMkLst>
      </pc:sldChg>
      <pc:sldChg chg="addSp delSp modSp new mod">
        <pc:chgData name="Kristian Adams" userId="21aaaaa9-89c0-4092-b1b4-c14ff29c6669" providerId="ADAL" clId="{8B911B98-0C2C-4FF0-B5EB-47D9353C6419}" dt="2024-03-07T18:52:28.636" v="481" actId="14100"/>
        <pc:sldMkLst>
          <pc:docMk/>
          <pc:sldMk cId="1801386149" sldId="838840843"/>
        </pc:sldMkLst>
        <pc:spChg chg="mod">
          <ac:chgData name="Kristian Adams" userId="21aaaaa9-89c0-4092-b1b4-c14ff29c6669" providerId="ADAL" clId="{8B911B98-0C2C-4FF0-B5EB-47D9353C6419}" dt="2024-03-07T18:52:28.636" v="481" actId="14100"/>
          <ac:spMkLst>
            <pc:docMk/>
            <pc:sldMk cId="1801386149" sldId="838840843"/>
            <ac:spMk id="2" creationId="{DDEA9B4F-7205-3EAD-804D-006EACF68141}"/>
          </ac:spMkLst>
        </pc:spChg>
        <pc:spChg chg="del">
          <ac:chgData name="Kristian Adams" userId="21aaaaa9-89c0-4092-b1b4-c14ff29c6669" providerId="ADAL" clId="{8B911B98-0C2C-4FF0-B5EB-47D9353C6419}" dt="2024-03-07T18:51:30.972" v="475" actId="478"/>
          <ac:spMkLst>
            <pc:docMk/>
            <pc:sldMk cId="1801386149" sldId="838840843"/>
            <ac:spMk id="3" creationId="{34650CED-3CCC-6091-9C88-DB72D5EB848F}"/>
          </ac:spMkLst>
        </pc:spChg>
        <pc:spChg chg="del">
          <ac:chgData name="Kristian Adams" userId="21aaaaa9-89c0-4092-b1b4-c14ff29c6669" providerId="ADAL" clId="{8B911B98-0C2C-4FF0-B5EB-47D9353C6419}" dt="2024-03-07T18:51:28.670" v="474" actId="478"/>
          <ac:spMkLst>
            <pc:docMk/>
            <pc:sldMk cId="1801386149" sldId="838840843"/>
            <ac:spMk id="4" creationId="{DFBEC141-DF16-5C95-E6DD-DAA748453B62}"/>
          </ac:spMkLst>
        </pc:spChg>
        <pc:spChg chg="add mod">
          <ac:chgData name="Kristian Adams" userId="21aaaaa9-89c0-4092-b1b4-c14ff29c6669" providerId="ADAL" clId="{8B911B98-0C2C-4FF0-B5EB-47D9353C6419}" dt="2024-03-07T18:51:31.812" v="476"/>
          <ac:spMkLst>
            <pc:docMk/>
            <pc:sldMk cId="1801386149" sldId="838840843"/>
            <ac:spMk id="6" creationId="{0D861F4C-68D9-52AD-4EB5-58448BEAAEB0}"/>
          </ac:spMkLst>
        </pc:spChg>
        <pc:spChg chg="add mod">
          <ac:chgData name="Kristian Adams" userId="21aaaaa9-89c0-4092-b1b4-c14ff29c6669" providerId="ADAL" clId="{8B911B98-0C2C-4FF0-B5EB-47D9353C6419}" dt="2024-03-07T18:52:00.010" v="480" actId="1076"/>
          <ac:spMkLst>
            <pc:docMk/>
            <pc:sldMk cId="1801386149" sldId="838840843"/>
            <ac:spMk id="7" creationId="{E40A8C29-1F39-411B-CAE9-27FBA4C40762}"/>
          </ac:spMkLst>
        </pc:spChg>
        <pc:spChg chg="add mod">
          <ac:chgData name="Kristian Adams" userId="21aaaaa9-89c0-4092-b1b4-c14ff29c6669" providerId="ADAL" clId="{8B911B98-0C2C-4FF0-B5EB-47D9353C6419}" dt="2024-03-07T18:51:31.812" v="476"/>
          <ac:spMkLst>
            <pc:docMk/>
            <pc:sldMk cId="1801386149" sldId="838840843"/>
            <ac:spMk id="8" creationId="{670015EB-E1BB-43C1-534D-C6B0006BAF1E}"/>
          </ac:spMkLst>
        </pc:spChg>
        <pc:spChg chg="add mod">
          <ac:chgData name="Kristian Adams" userId="21aaaaa9-89c0-4092-b1b4-c14ff29c6669" providerId="ADAL" clId="{8B911B98-0C2C-4FF0-B5EB-47D9353C6419}" dt="2024-03-07T18:51:31.812" v="476"/>
          <ac:spMkLst>
            <pc:docMk/>
            <pc:sldMk cId="1801386149" sldId="838840843"/>
            <ac:spMk id="11" creationId="{3EBBCDCE-7E10-2754-FC8C-2240D573FC33}"/>
          </ac:spMkLst>
        </pc:spChg>
        <pc:spChg chg="add mod">
          <ac:chgData name="Kristian Adams" userId="21aaaaa9-89c0-4092-b1b4-c14ff29c6669" providerId="ADAL" clId="{8B911B98-0C2C-4FF0-B5EB-47D9353C6419}" dt="2024-03-07T18:51:31.812" v="476"/>
          <ac:spMkLst>
            <pc:docMk/>
            <pc:sldMk cId="1801386149" sldId="838840843"/>
            <ac:spMk id="12" creationId="{17847FA6-A4AD-DA5D-52B8-0C102E90F58B}"/>
          </ac:spMkLst>
        </pc:spChg>
        <pc:spChg chg="add mod">
          <ac:chgData name="Kristian Adams" userId="21aaaaa9-89c0-4092-b1b4-c14ff29c6669" providerId="ADAL" clId="{8B911B98-0C2C-4FF0-B5EB-47D9353C6419}" dt="2024-03-07T18:51:31.812" v="476"/>
          <ac:spMkLst>
            <pc:docMk/>
            <pc:sldMk cId="1801386149" sldId="838840843"/>
            <ac:spMk id="13" creationId="{16B46260-AF51-F90A-3286-4A32F5462429}"/>
          </ac:spMkLst>
        </pc:spChg>
        <pc:picChg chg="add mod">
          <ac:chgData name="Kristian Adams" userId="21aaaaa9-89c0-4092-b1b4-c14ff29c6669" providerId="ADAL" clId="{8B911B98-0C2C-4FF0-B5EB-47D9353C6419}" dt="2024-03-07T18:51:31.812" v="476"/>
          <ac:picMkLst>
            <pc:docMk/>
            <pc:sldMk cId="1801386149" sldId="838840843"/>
            <ac:picMk id="5" creationId="{AD911208-0334-E7F6-CAC9-51E7FD009927}"/>
          </ac:picMkLst>
        </pc:picChg>
        <pc:picChg chg="add mod">
          <ac:chgData name="Kristian Adams" userId="21aaaaa9-89c0-4092-b1b4-c14ff29c6669" providerId="ADAL" clId="{8B911B98-0C2C-4FF0-B5EB-47D9353C6419}" dt="2024-03-07T18:51:31.812" v="476"/>
          <ac:picMkLst>
            <pc:docMk/>
            <pc:sldMk cId="1801386149" sldId="838840843"/>
            <ac:picMk id="9" creationId="{B0A2089D-2B7D-00E3-3889-465E61EBBCA0}"/>
          </ac:picMkLst>
        </pc:picChg>
        <pc:picChg chg="add mod">
          <ac:chgData name="Kristian Adams" userId="21aaaaa9-89c0-4092-b1b4-c14ff29c6669" providerId="ADAL" clId="{8B911B98-0C2C-4FF0-B5EB-47D9353C6419}" dt="2024-03-07T18:51:31.812" v="476"/>
          <ac:picMkLst>
            <pc:docMk/>
            <pc:sldMk cId="1801386149" sldId="838840843"/>
            <ac:picMk id="10" creationId="{BA574131-137E-3984-65A1-C4DB9806C318}"/>
          </ac:picMkLst>
        </pc:picChg>
      </pc:sldChg>
      <pc:sldChg chg="new del">
        <pc:chgData name="Kristian Adams" userId="21aaaaa9-89c0-4092-b1b4-c14ff29c6669" providerId="ADAL" clId="{8B911B98-0C2C-4FF0-B5EB-47D9353C6419}" dt="2024-03-07T18:26:01.641" v="120" actId="47"/>
        <pc:sldMkLst>
          <pc:docMk/>
          <pc:sldMk cId="2002105699" sldId="838840843"/>
        </pc:sldMkLst>
      </pc:sldChg>
      <pc:sldChg chg="delSp modSp new del mod">
        <pc:chgData name="Kristian Adams" userId="21aaaaa9-89c0-4092-b1b4-c14ff29c6669" providerId="ADAL" clId="{8B911B98-0C2C-4FF0-B5EB-47D9353C6419}" dt="2024-03-07T18:26:49.131" v="128" actId="2696"/>
        <pc:sldMkLst>
          <pc:docMk/>
          <pc:sldMk cId="4261569342" sldId="838840843"/>
        </pc:sldMkLst>
        <pc:spChg chg="del">
          <ac:chgData name="Kristian Adams" userId="21aaaaa9-89c0-4092-b1b4-c14ff29c6669" providerId="ADAL" clId="{8B911B98-0C2C-4FF0-B5EB-47D9353C6419}" dt="2024-03-07T18:26:25.439" v="126" actId="478"/>
          <ac:spMkLst>
            <pc:docMk/>
            <pc:sldMk cId="4261569342" sldId="838840843"/>
            <ac:spMk id="2" creationId="{BB1DFE61-7C1E-0780-396A-8C23E802EAC2}"/>
          </ac:spMkLst>
        </pc:spChg>
        <pc:spChg chg="mod">
          <ac:chgData name="Kristian Adams" userId="21aaaaa9-89c0-4092-b1b4-c14ff29c6669" providerId="ADAL" clId="{8B911B98-0C2C-4FF0-B5EB-47D9353C6419}" dt="2024-03-07T18:26:27.260" v="127" actId="5793"/>
          <ac:spMkLst>
            <pc:docMk/>
            <pc:sldMk cId="4261569342" sldId="838840843"/>
            <ac:spMk id="3" creationId="{E03EDBD5-184F-FE82-D38B-A9965549CE2F}"/>
          </ac:spMkLst>
        </pc:spChg>
      </pc:sldChg>
      <pc:sldChg chg="del">
        <pc:chgData name="Kristian Adams" userId="21aaaaa9-89c0-4092-b1b4-c14ff29c6669" providerId="ADAL" clId="{8B911B98-0C2C-4FF0-B5EB-47D9353C6419}" dt="2024-03-07T18:24:33.618" v="112" actId="47"/>
        <pc:sldMkLst>
          <pc:docMk/>
          <pc:sldMk cId="3246543955" sldId="838840844"/>
        </pc:sldMkLst>
      </pc:sldChg>
      <pc:sldChg chg="del">
        <pc:chgData name="Kristian Adams" userId="21aaaaa9-89c0-4092-b1b4-c14ff29c6669" providerId="ADAL" clId="{8B911B98-0C2C-4FF0-B5EB-47D9353C6419}" dt="2024-03-07T18:24:51.377" v="117" actId="47"/>
        <pc:sldMkLst>
          <pc:docMk/>
          <pc:sldMk cId="2637250423" sldId="838840847"/>
        </pc:sldMkLst>
      </pc:sldChg>
      <pc:sldMasterChg chg="del delSldLayout">
        <pc:chgData name="Kristian Adams" userId="21aaaaa9-89c0-4092-b1b4-c14ff29c6669" providerId="ADAL" clId="{8B911B98-0C2C-4FF0-B5EB-47D9353C6419}" dt="2024-03-07T18:24:51.377" v="117" actId="47"/>
        <pc:sldMasterMkLst>
          <pc:docMk/>
          <pc:sldMasterMk cId="1549711160" sldId="2147483851"/>
        </pc:sldMasterMkLst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337314603" sldId="2147483852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481603114" sldId="2147483853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103054821" sldId="2147483854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476045371" sldId="2147483855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910864116" sldId="2147483856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997197259" sldId="2147483857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909527860" sldId="2147483858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636792835" sldId="2147483859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412901917" sldId="2147483860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9427431" sldId="2147483861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200156161" sldId="2147483862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3242512463" sldId="2147483863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153179538" sldId="2147483864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469289556" sldId="2147483865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519889980" sldId="2147483866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807013511" sldId="2147483867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387966345" sldId="2147483868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3525950672" sldId="2147483869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4116311230" sldId="2147483870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551434917" sldId="2147483871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985466808" sldId="2147483872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988644749" sldId="2147483873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884463353" sldId="2147483874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745032569" sldId="2147483875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004951321" sldId="2147483876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426848446" sldId="2147483877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964098898" sldId="2147483878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3679414480" sldId="2147483879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1147302151" sldId="2147483880"/>
          </pc:sldLayoutMkLst>
        </pc:sldLayoutChg>
        <pc:sldLayoutChg chg="del">
          <pc:chgData name="Kristian Adams" userId="21aaaaa9-89c0-4092-b1b4-c14ff29c6669" providerId="ADAL" clId="{8B911B98-0C2C-4FF0-B5EB-47D9353C6419}" dt="2024-03-07T18:24:51.377" v="117" actId="47"/>
          <pc:sldLayoutMkLst>
            <pc:docMk/>
            <pc:sldMasterMk cId="1549711160" sldId="2147483851"/>
            <pc:sldLayoutMk cId="2047220169" sldId="21474838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3294-D1DD-7B43-A0F8-E7A921338FEC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865E-F5DF-C94D-90F3-6FA77AC9E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D0441-138C-473D-A174-16C5E0FF70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9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6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9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4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7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9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0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4" y="474755"/>
            <a:ext cx="1676866" cy="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39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35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86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818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2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34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22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007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12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48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5936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5262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17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574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461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441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62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8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04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87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255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783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1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60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36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5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9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26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5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l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1149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72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C6D3C7-912B-46AE-A1D3-A44489498D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720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412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047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4428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92833" y="5059234"/>
                  <a:pt x="5991061" y="4285854"/>
                </a:cubicBezTo>
                <a:lnTo>
                  <a:pt x="459180" y="4290365"/>
                </a:lnTo>
                <a:cubicBezTo>
                  <a:pt x="454562" y="5239071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199" y="4221000"/>
            <a:ext cx="5540571" cy="263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BF97C-BC0F-4C67-8581-AF04D3089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28" y="4500718"/>
            <a:ext cx="5029316" cy="1005739"/>
          </a:xfrm>
        </p:spPr>
        <p:txBody>
          <a:bodyPr anchor="t"/>
          <a:lstStyle>
            <a:lvl1pPr algn="l">
              <a:lnSpc>
                <a:spcPts val="36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45B5-DF46-4B7D-827A-2116A62A4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85" y="5517001"/>
            <a:ext cx="5039315" cy="657895"/>
          </a:xfrm>
        </p:spPr>
        <p:txBody>
          <a:bodyPr anchor="t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C533-2D3A-4E27-84DD-B52B0BF4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000" y="6176876"/>
            <a:ext cx="50381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1065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207B1EC-A8D9-4533-B34C-FEDDF48648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86483" y="4965345"/>
                  <a:pt x="5985164" y="4015979"/>
                </a:cubicBezTo>
                <a:lnTo>
                  <a:pt x="459180" y="4020573"/>
                </a:lnTo>
                <a:cubicBezTo>
                  <a:pt x="454562" y="4969279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200" y="4015408"/>
            <a:ext cx="5530132" cy="28425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D102D-C4F0-4B87-883A-692A768EBE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850" y="4284663"/>
            <a:ext cx="5031149" cy="2384337"/>
          </a:xfrm>
        </p:spPr>
        <p:txBody>
          <a:bodyPr/>
          <a:lstStyle>
            <a:lvl1pPr>
              <a:lnSpc>
                <a:spcPts val="36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58214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69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1152000"/>
            <a:ext cx="5551902" cy="499151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rgbClr val="B7BDC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006" y="3064991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AD3A12EE-5167-48F5-BC00-D4FCFC303A0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40700" y="1185863"/>
            <a:ext cx="3576638" cy="3578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719725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8" y="1152000"/>
            <a:ext cx="5508000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lnSpc>
                <a:spcPts val="1900"/>
              </a:lnSpc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1200"/>
              </a:spcBef>
              <a:spcAft>
                <a:spcPts val="0"/>
              </a:spcAft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AF9F165-CD5C-4D1C-9400-B46BFCE33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017" y="1198375"/>
            <a:ext cx="5537546" cy="4748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78677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BF9111-35B2-4407-A2FC-B5552A75A91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0000" y="1196975"/>
            <a:ext cx="11356335" cy="4608513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25232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3EA50C4-4183-4C59-88CA-640948E1F59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352675" y="1196975"/>
            <a:ext cx="7486650" cy="47513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471622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6215139" y="1198800"/>
            <a:ext cx="168826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1A8DE0-6A30-475C-B8D9-71D4F7FDC05D}"/>
              </a:ext>
            </a:extLst>
          </p:cNvPr>
          <p:cNvSpPr/>
          <p:nvPr userDrawn="1"/>
        </p:nvSpPr>
        <p:spPr>
          <a:xfrm>
            <a:off x="458979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2391740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4282378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8117735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10050496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2060637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2062463"/>
            <a:ext cx="1688260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2062463"/>
            <a:ext cx="1686481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2062463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2062463"/>
            <a:ext cx="168470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2061000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65" y="1304978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01" y="1311101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96" y="1304199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05" y="1310400"/>
            <a:ext cx="1404000" cy="4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3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5063452" y="1198801"/>
            <a:ext cx="212400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447740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2755596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7371308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9679164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86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4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8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2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79165" y="3285000"/>
            <a:ext cx="2032835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99" y="1306800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95" y="1311229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94" y="1317392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80" y="1310399"/>
            <a:ext cx="1404000" cy="40422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5F3BE4-77AB-4639-86DF-A646D055E5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100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1C3B81F2-3E0C-4972-9235-A78E425F57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39407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911B7FAF-E8A4-42B8-BD6C-FA5A2A7DB7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7588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E273719-E629-4509-A14E-F2219DA98B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59895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7677EB05-207E-4E1C-A326-466D4DB235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79102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14024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1200626"/>
            <a:ext cx="1688260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1200626"/>
            <a:ext cx="1686481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1198800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1200626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1200626"/>
            <a:ext cx="168470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1199163"/>
            <a:ext cx="1687512" cy="4749836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52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2" y="1198800"/>
            <a:ext cx="3612137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spcAft>
                <a:spcPts val="600"/>
              </a:spcAft>
              <a:defRPr sz="2000" b="1"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DFE9C1-8AAD-4A26-821B-13C6A7FA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999" y="1152000"/>
            <a:ext cx="5583107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800"/>
              </a:spcBef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bg2"/>
                </a:solidFill>
              </a:defRPr>
            </a:lvl4pPr>
            <a:lvl5pPr marL="0" indent="0">
              <a:spcBef>
                <a:spcPts val="1800"/>
              </a:spcBef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94A342C-A76E-4624-BD53-F0658778D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8671" y="1189749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F0B4AF8-2802-4A16-99A4-09493909E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35795" y="3213000"/>
            <a:ext cx="1688343" cy="1686072"/>
          </a:xfrm>
          <a:solidFill>
            <a:schemeClr val="accent1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00884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egmen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accent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accent3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4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accent5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accent6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51593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1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32417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cery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6835BF-5B4F-4C99-946F-09C0A58CF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31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9C24046-7A30-4C02-B464-C4D548039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98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rocery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166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01219B5-FF4C-614A-9C26-A599430E3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90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3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167A018-D30F-4F22-906F-FE198CC3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213C83-E72D-4095-96F0-1F5055CD04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48258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0071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4F9361A-55C9-414B-92AE-30749FB626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7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841FE51B-E923-594A-92DF-29A1E2AD3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8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4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 dirty="0"/>
              <a:t>Click icon to add table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4656776-DBF2-4CC7-A7BF-259618B06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38B73A-9AC5-4CCC-8646-A33A38A3F9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91127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5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D038E4-36AC-45F9-ADBC-B48318C4F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A4FA804-F77F-5449-B3A6-83A37D395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14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5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0C8BF0A-0BA0-4132-8883-8F35BFFF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74AAED6-29C4-44BB-B90F-2FDD35757F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9210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C4B921-375D-4208-B58B-F864F4DF12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1" name="Picture 20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4A6C842B-CB0F-8841-ABA0-7A1814D19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7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6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F233AE-CB5D-49DB-B2F9-31BEF0687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3A471CB-5387-4079-BBC4-CFB5A330ED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589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tail content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24000" y="1185739"/>
            <a:ext cx="9318000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369" y="464736"/>
            <a:ext cx="549486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98885F-BA82-4755-89A7-10A5DD1370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8"/>
            <a:ext cx="1954631" cy="476262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79734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3371C2D-9CC4-498D-897D-EBACE0026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5878E00-BB30-AB4E-B5FB-355BFD1FF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>
          <a:xfrm>
            <a:off x="-56562" y="-735291"/>
            <a:ext cx="12338050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536" y="493200"/>
            <a:ext cx="1441851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3864" y="3418385"/>
            <a:ext cx="50060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5" y="981076"/>
            <a:ext cx="4814703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2133601"/>
            <a:ext cx="4820564" cy="548868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3576792"/>
            <a:ext cx="4565915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08001" y="3573089"/>
            <a:ext cx="168273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589240"/>
            <a:ext cx="3216859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4" y="0"/>
            <a:ext cx="585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28" y="-1"/>
            <a:ext cx="6785173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4" y="3257624"/>
            <a:ext cx="5582136" cy="443198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3884799"/>
            <a:ext cx="5587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08002" y="-1"/>
            <a:ext cx="3763796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8132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49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352" y="1963867"/>
            <a:ext cx="11169649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90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4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58253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8257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1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51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84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2" y="1963866"/>
            <a:ext cx="615820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146939" y="1944689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6939" y="4116115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146939" y="5478189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53181" y="5605542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146939" y="3307337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353181" y="3412738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2819" y="2738430"/>
            <a:ext cx="8464551" cy="387798"/>
          </a:xfrm>
        </p:spPr>
        <p:txBody>
          <a:bodyPr lIns="0" tIns="0" rIns="0" bIns="0"/>
          <a:lstStyle>
            <a:lvl1pPr>
              <a:defRPr sz="2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2820" y="3657898"/>
            <a:ext cx="9961033" cy="369332"/>
          </a:xfrm>
        </p:spPr>
        <p:txBody>
          <a:bodyPr lIns="0"/>
          <a:lstStyle>
            <a:lvl1pPr>
              <a:defRPr sz="2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4617" y="5983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AFA0865-A50D-4F23-9885-747DD1748295}" type="datetimeFigureOut">
              <a:rPr lang="en-GB" altLang="en-US"/>
              <a:pPr>
                <a:defRPr/>
              </a:pPr>
              <a:t>07/03/2024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84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880" y="1032406"/>
            <a:ext cx="4988267" cy="332399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557880" y="1966080"/>
            <a:ext cx="5000965" cy="307777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0192-3DB7-49C1-A274-4F27BC851FF8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9375" y="1371600"/>
            <a:ext cx="10210800" cy="9438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39B3-A908-4C48-A86E-CA8AFA6D0F2F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9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54667" y="931864"/>
            <a:ext cx="1069128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6AB1-76E7-4D7B-BB4F-4DEA68566A96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6893" y="1379021"/>
            <a:ext cx="4171244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11333" y="1379021"/>
            <a:ext cx="5723467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CED4-D762-4F75-A93B-3F38A4FB796E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524001" y="6323013"/>
            <a:ext cx="6144684" cy="2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eaLnBrk="1" hangingPunct="1">
              <a:lnSpc>
                <a:spcPct val="50000"/>
              </a:lnSpc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534584" y="5708650"/>
            <a:ext cx="7128933" cy="3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North America: </a:t>
            </a:r>
            <a:r>
              <a:rPr lang="en-GB" sz="600"/>
              <a:t>Mexico - United States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Central &amp; South America: </a:t>
            </a:r>
            <a:r>
              <a:rPr lang="en-GB" sz="600"/>
              <a:t>Argentina - Brazil - Chile - Colombia - Panama - Peru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Western Europe: </a:t>
            </a:r>
            <a:r>
              <a:rPr lang="en-GB" sz="600"/>
              <a:t>Austria - Belgium - Cyprus - Denmark - Finland - France - Germany - Greece - Ireland - Italy 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/>
              <a:t>Luxembourg - Netherlands - Norway - Portugal - Spain - Sweden - Switzerland - United Kingdom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Eastern Europe: </a:t>
            </a:r>
            <a:r>
              <a:rPr lang="en-GB" sz="600"/>
              <a:t>Czech Republic - Estonia - Hungary - Latvia - Lithuania - Poland - Romania - Russia - Slovakia - Turkey - Ukraine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Middle East &amp; Asia Pacific: </a:t>
            </a:r>
            <a:r>
              <a:rPr lang="en-GB" sz="600"/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1673970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52"/>
          <a:stretch/>
        </p:blipFill>
        <p:spPr>
          <a:xfrm>
            <a:off x="-7741" y="-1526"/>
            <a:ext cx="16123260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228" y="493200"/>
            <a:ext cx="1922467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331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45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40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4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46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2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2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93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1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30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7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7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05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95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2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97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1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81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2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35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5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992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3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9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01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863" y="1963866"/>
            <a:ext cx="11164276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08000" y="1788536"/>
            <a:ext cx="11176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13863" y="361950"/>
            <a:ext cx="11164276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0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032" y="5059524"/>
            <a:ext cx="2397968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" y="6363946"/>
            <a:ext cx="104807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3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4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07/03/2024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8BA73-D540-4248-9104-EFB6D27C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96000"/>
            <a:ext cx="11356335" cy="652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D1FE0-ACAF-463F-B02D-6DACDCAC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99" y="1152000"/>
            <a:ext cx="11331453" cy="4991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2660-5A9E-434A-9E55-383EC42FA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2000" y="6501600"/>
            <a:ext cx="7229215" cy="234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5904-CB13-481D-BEFC-1521B550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9369" y="6484243"/>
            <a:ext cx="366804" cy="25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226EDAEA-14EA-4673-B5B9-9B46C75616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</p:sldLayoutIdLst>
  <p:hf hdr="0" dt="0"/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215900" indent="-216000" algn="l" defTabSz="914400" rtl="0" eaLnBrk="1" latinLnBrk="0" hangingPunct="1">
        <a:lnSpc>
          <a:spcPts val="1920"/>
        </a:lnSpc>
        <a:spcBef>
          <a:spcPts val="0"/>
        </a:spcBef>
        <a:spcAft>
          <a:spcPts val="800"/>
        </a:spcAft>
        <a:buSzPct val="95000"/>
        <a:buFont typeface="Symbol" panose="05050102010706020507" pitchFamily="18" charset="2"/>
        <a:buChar char="·"/>
        <a:tabLst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0"/>
        </a:spcBef>
        <a:spcAft>
          <a:spcPts val="0"/>
        </a:spcAft>
        <a:buSzPct val="95000"/>
        <a:buFont typeface="Symbol" panose="05050102010706020507" pitchFamily="18" charset="2"/>
        <a:buChar char="-"/>
        <a:tabLst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1800" b="1" i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74.png"/><Relationship Id="rId4" Type="http://schemas.openxmlformats.org/officeDocument/2006/relationships/hyperlink" Target="https://www.cipd.co.uk/membership/benefits/wellbeing-helpline-servic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pd.org/en/topics/flexible-hybrid-working/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s://www.cipd.org/en/knowledge/guides/flexible-working/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18A983-AEBB-A6F5-1566-C2F777401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3D1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E007F-CE10-B39A-408D-FE68E59B1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19" y="246925"/>
            <a:ext cx="6364150" cy="6364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7A784-FD78-E630-FDCF-05F3A7EF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04" y="574100"/>
            <a:ext cx="1800000" cy="61894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C4B409A-0FB7-02AE-E152-281976C7A8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21416" y="2442613"/>
            <a:ext cx="4577737" cy="18774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working – the right to request: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the upcoming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EF64E-A2D2-E4E9-D488-97F508CA1CB8}"/>
              </a:ext>
            </a:extLst>
          </p:cNvPr>
          <p:cNvSpPr txBox="1"/>
          <p:nvPr/>
        </p:nvSpPr>
        <p:spPr>
          <a:xfrm>
            <a:off x="7421417" y="4764774"/>
            <a:ext cx="45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rebuchet MS"/>
              </a:rPr>
              <a:t>Friday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08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 March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12:00 – 13:00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E7F8E11D-E6BA-18D3-312A-6753D5806614}"/>
              </a:ext>
            </a:extLst>
          </p:cNvPr>
          <p:cNvSpPr txBox="1">
            <a:spLocks/>
          </p:cNvSpPr>
          <p:nvPr/>
        </p:nvSpPr>
        <p:spPr>
          <a:xfrm>
            <a:off x="10031516" y="1290003"/>
            <a:ext cx="14969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116098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03F-A2F0-C938-FFA8-1FED1753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2671917" cy="166828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2679-F5F1-3A20-FFB6-D9C0C4EF5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4773880"/>
            <a:ext cx="5257800" cy="10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Claire McCartney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Senior Policy Adviser, CIPD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3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C6A4-2C0D-D888-69FD-50458EE3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91" y="383757"/>
            <a:ext cx="9144000" cy="732159"/>
          </a:xfrm>
        </p:spPr>
        <p:txBody>
          <a:bodyPr/>
          <a:lstStyle/>
          <a:p>
            <a:r>
              <a:rPr lang="en-GB" dirty="0"/>
              <a:t>Today’s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0F1F-E605-41A8-0A27-E2358490C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390" y="1574896"/>
            <a:ext cx="6663775" cy="4167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/>
              <a:t>Peter Cheese</a:t>
            </a:r>
          </a:p>
          <a:p>
            <a:pPr marL="0" indent="0">
              <a:buNone/>
            </a:pPr>
            <a:r>
              <a:rPr lang="en-GB" sz="1900" dirty="0"/>
              <a:t>Chief Executive, </a:t>
            </a:r>
          </a:p>
          <a:p>
            <a:pPr marL="0" indent="0">
              <a:buNone/>
            </a:pPr>
            <a:r>
              <a:rPr lang="en-GB" sz="1900" dirty="0"/>
              <a:t>CIPD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/>
              <a:t>Tony Mulcahy</a:t>
            </a:r>
          </a:p>
          <a:p>
            <a:pPr marL="0" indent="0">
              <a:buNone/>
            </a:pPr>
            <a:r>
              <a:rPr lang="en-GB" sz="1900" dirty="0"/>
              <a:t>Assistant Director, </a:t>
            </a:r>
          </a:p>
          <a:p>
            <a:pPr marL="0" indent="0">
              <a:buNone/>
            </a:pPr>
            <a:r>
              <a:rPr lang="en-GB" sz="1900" dirty="0"/>
              <a:t>Department for Business and Trade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800" b="1" dirty="0"/>
              <a:t>Charlotte Lack</a:t>
            </a:r>
          </a:p>
          <a:p>
            <a:pPr marL="0" indent="0">
              <a:buNone/>
            </a:pPr>
            <a:r>
              <a:rPr lang="en-GB" sz="1900" dirty="0"/>
              <a:t>Employee Relations, Occupational Health &amp; Policy Manager, E.ON UK</a:t>
            </a:r>
          </a:p>
        </p:txBody>
      </p:sp>
    </p:spTree>
    <p:extLst>
      <p:ext uri="{BB962C8B-B14F-4D97-AF65-F5344CB8AC3E}">
        <p14:creationId xmlns:p14="http://schemas.microsoft.com/office/powerpoint/2010/main" val="11484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1193966" y="886754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692019" y="5229276"/>
            <a:ext cx="9162027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cipd.org/</a:t>
            </a:r>
            <a:r>
              <a:rPr kumimoji="0" lang="en-GB" sz="3375" b="1" i="0" u="none" strike="noStrike" kern="1200" cap="none" spc="0" normalizeH="0" baseline="0" noProof="0" dirty="0" err="1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en</a:t>
            </a:r>
            <a:r>
              <a:rPr kumimoji="0" lang="en-GB" sz="3375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/membership/member-benefits/</a:t>
            </a:r>
            <a:endParaRPr kumimoji="0" lang="en-GB" sz="3375" b="1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2375452" y="2918987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891241" y="2918987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5407031" y="2918987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922821" y="2918987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8438611" y="2918987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8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The resource provides:</a:t>
            </a:r>
          </a:p>
          <a:p>
            <a:pPr lvl="1"/>
            <a:r>
              <a:rPr lang="en-GB" sz="2200" dirty="0"/>
              <a:t>Legal information </a:t>
            </a:r>
          </a:p>
          <a:p>
            <a:pPr lvl="1"/>
            <a:r>
              <a:rPr lang="en-GB" sz="2200" dirty="0"/>
              <a:t>Debt and financial information</a:t>
            </a:r>
          </a:p>
          <a:p>
            <a:pPr lvl="1"/>
            <a:r>
              <a:rPr lang="en-GB" sz="2200" dirty="0"/>
              <a:t>Manager consultancy and support</a:t>
            </a:r>
          </a:p>
          <a:p>
            <a:pPr lvl="1"/>
            <a:r>
              <a:rPr lang="en-GB" sz="2200" dirty="0"/>
              <a:t>Information on work and home issues</a:t>
            </a:r>
          </a:p>
          <a:p>
            <a:pPr lvl="1"/>
            <a:r>
              <a:rPr lang="en-GB" sz="2200" dirty="0"/>
              <a:t>Factsheets, advice, information and self-help tools</a:t>
            </a:r>
          </a:p>
          <a:p>
            <a:pPr lvl="1"/>
            <a:r>
              <a:rPr lang="en-GB" sz="2200" dirty="0"/>
              <a:t>Links to specialist support organisations</a:t>
            </a:r>
          </a:p>
          <a:p>
            <a:pPr lvl="1"/>
            <a:r>
              <a:rPr lang="en-GB" sz="2200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7657E-48AB-5709-289E-6B39C5E16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8217" y="1816925"/>
            <a:ext cx="4548642" cy="2303812"/>
          </a:xfrm>
        </p:spPr>
        <p:txBody>
          <a:bodyPr>
            <a:normAutofit/>
          </a:bodyPr>
          <a:lstStyle/>
          <a:p>
            <a:r>
              <a:rPr lang="en-GB" sz="4000" b="1" dirty="0"/>
              <a:t>Questions</a:t>
            </a:r>
          </a:p>
          <a:p>
            <a:r>
              <a:rPr lang="en-GB" dirty="0"/>
              <a:t>Please share any questions you have for our panellists using the Q&amp;A tab.</a:t>
            </a:r>
          </a:p>
        </p:txBody>
      </p:sp>
    </p:spTree>
    <p:extLst>
      <p:ext uri="{BB962C8B-B14F-4D97-AF65-F5344CB8AC3E}">
        <p14:creationId xmlns:p14="http://schemas.microsoft.com/office/powerpoint/2010/main" val="133481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9B4F-7205-3EAD-804D-006EACF68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336" y="478378"/>
            <a:ext cx="6663245" cy="732159"/>
          </a:xfrm>
        </p:spPr>
        <p:txBody>
          <a:bodyPr/>
          <a:lstStyle/>
          <a:p>
            <a:r>
              <a:rPr lang="en-GB" sz="2800" b="1" dirty="0"/>
              <a:t>Flexible and hybrid working resources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11208-0334-E7F6-CAC9-51E7FD009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498" y="2165349"/>
            <a:ext cx="5905804" cy="21591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861F4C-68D9-52AD-4EB5-58448BEAAEB0}"/>
              </a:ext>
            </a:extLst>
          </p:cNvPr>
          <p:cNvSpPr txBox="1">
            <a:spLocks/>
          </p:cNvSpPr>
          <p:nvPr/>
        </p:nvSpPr>
        <p:spPr>
          <a:xfrm>
            <a:off x="490127" y="2064088"/>
            <a:ext cx="4662489" cy="7352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3D115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/>
              <a:t>Factsheets | Guides | Reports | Tools Case studies | Podcasts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0A8C29-1F39-411B-CAE9-27FBA4C40762}"/>
              </a:ext>
            </a:extLst>
          </p:cNvPr>
          <p:cNvSpPr txBox="1">
            <a:spLocks/>
          </p:cNvSpPr>
          <p:nvPr/>
        </p:nvSpPr>
        <p:spPr>
          <a:xfrm>
            <a:off x="8777210" y="1531367"/>
            <a:ext cx="2829002" cy="5327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3D115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New guidance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015EB-E1BB-43C1-534D-C6B0006BAF1E}"/>
              </a:ext>
            </a:extLst>
          </p:cNvPr>
          <p:cNvSpPr txBox="1"/>
          <p:nvPr/>
        </p:nvSpPr>
        <p:spPr>
          <a:xfrm>
            <a:off x="490127" y="4989186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linkClick r:id="rId3"/>
              </a:rPr>
              <a:t>cipd.org/</a:t>
            </a:r>
            <a:r>
              <a:rPr lang="en-GB" b="1" dirty="0" err="1">
                <a:hlinkClick r:id="rId3"/>
              </a:rPr>
              <a:t>en</a:t>
            </a:r>
            <a:r>
              <a:rPr lang="en-GB" b="1" dirty="0">
                <a:hlinkClick r:id="rId3"/>
              </a:rPr>
              <a:t>/topics/flexible-hybrid-working/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2089D-2B7D-00E3-3889-465E61EBBC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8" t="2225" r="2147" b="1669"/>
          <a:stretch/>
        </p:blipFill>
        <p:spPr>
          <a:xfrm>
            <a:off x="1945027" y="3105151"/>
            <a:ext cx="1752690" cy="176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4131-137E-3984-65A1-C4DB9806C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580" y="4388792"/>
            <a:ext cx="1752690" cy="1739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BCDCE-7E10-2754-FC8C-2240D573FC33}"/>
              </a:ext>
            </a:extLst>
          </p:cNvPr>
          <p:cNvSpPr/>
          <p:nvPr/>
        </p:nvSpPr>
        <p:spPr>
          <a:xfrm>
            <a:off x="8039055" y="4401493"/>
            <a:ext cx="1752690" cy="1752690"/>
          </a:xfrm>
          <a:prstGeom prst="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47FA6-A4AD-DA5D-52B8-0C102E90F58B}"/>
              </a:ext>
            </a:extLst>
          </p:cNvPr>
          <p:cNvSpPr txBox="1"/>
          <p:nvPr/>
        </p:nvSpPr>
        <p:spPr>
          <a:xfrm>
            <a:off x="6243637" y="6368535"/>
            <a:ext cx="5362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hlinkClick r:id="rId6"/>
              </a:rPr>
              <a:t>cipd.org/en/knowledge/guides/flexible-working/</a:t>
            </a:r>
            <a:endParaRPr lang="en-GB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46260-AF51-F90A-3286-4A32F5462429}"/>
              </a:ext>
            </a:extLst>
          </p:cNvPr>
          <p:cNvSpPr/>
          <p:nvPr/>
        </p:nvSpPr>
        <p:spPr>
          <a:xfrm>
            <a:off x="419101" y="1797728"/>
            <a:ext cx="5029200" cy="3926798"/>
          </a:xfrm>
          <a:prstGeom prst="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86149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6.xml><?xml version="1.0" encoding="utf-8"?>
<a:theme xmlns:a="http://schemas.openxmlformats.org/drawingml/2006/main" name="1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  -  Read-Only" id="{2D42EE23-A566-4B53-97BB-9BE7770C3CC5}" vid="{E65E7F20-E030-419E-81CB-9AC59A0A7C90}"/>
    </a:ext>
  </a:extLst>
</a:theme>
</file>

<file path=ppt/theme/theme9.xml><?xml version="1.0" encoding="utf-8"?>
<a:theme xmlns:a="http://schemas.openxmlformats.org/drawingml/2006/main" name="2_Office Theme">
  <a:themeElements>
    <a:clrScheme name="ABF">
      <a:dk1>
        <a:srgbClr val="000000"/>
      </a:dk1>
      <a:lt1>
        <a:srgbClr val="FFFFFF"/>
      </a:lt1>
      <a:dk2>
        <a:srgbClr val="D0043C"/>
      </a:dk2>
      <a:lt2>
        <a:srgbClr val="58676D"/>
      </a:lt2>
      <a:accent1>
        <a:srgbClr val="B7BDC2"/>
      </a:accent1>
      <a:accent2>
        <a:srgbClr val="0EAC98"/>
      </a:accent2>
      <a:accent3>
        <a:srgbClr val="AF1870"/>
      </a:accent3>
      <a:accent4>
        <a:srgbClr val="0A8B32"/>
      </a:accent4>
      <a:accent5>
        <a:srgbClr val="F28A20"/>
      </a:accent5>
      <a:accent6>
        <a:srgbClr val="00A5CE"/>
      </a:accent6>
      <a:hlink>
        <a:srgbClr val="58676D"/>
      </a:hlink>
      <a:folHlink>
        <a:srgbClr val="D0043C"/>
      </a:folHlink>
    </a:clrScheme>
    <a:fontScheme name="ABF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F_Presentation.potx" id="{B96091C6-9DAB-4EA3-8C72-1B29CCE0C699}" vid="{CAE8C2E5-C2C2-4AAA-A7DF-DDBBA85C18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21" ma:contentTypeDescription="Create a new document." ma:contentTypeScope="" ma:versionID="3a7bf1d72a28b82fcb2987a95853d100">
  <xsd:schema xmlns:xsd="http://www.w3.org/2001/XMLSchema" xmlns:xs="http://www.w3.org/2001/XMLSchema" xmlns:p="http://schemas.microsoft.com/office/2006/metadata/properties" xmlns:ns1="http://schemas.microsoft.com/sharepoint/v3" xmlns:ns2="4b609c92-c15c-4699-bf41-54add0c179fe" xmlns:ns3="0825fbd1-6913-49c3-868d-f4f551b0d002" targetNamespace="http://schemas.microsoft.com/office/2006/metadata/properties" ma:root="true" ma:fieldsID="03ba9543f02c41addd17e7616e68afe6" ns1:_="" ns2:_="" ns3:_="">
    <xsd:import namespace="http://schemas.microsoft.com/sharepoint/v3"/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Dat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d20aa-0221-4162-a930-0a2b9457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7" nillable="true" ma:displayName="Date " ma:format="DateOnly" ma:internalName="Date">
      <xsd:simpleType>
        <xsd:restriction base="dms:DateTim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509318-c8c0-4a16-9cb4-ec8859797bc5}" ma:internalName="TaxCatchAll" ma:showField="CatchAllData" ma:web="0825fbd1-6913-49c3-868d-f4f551b0d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825fbd1-6913-49c3-868d-f4f551b0d002" xsi:nil="true"/>
    <_ip_UnifiedCompliancePolicyProperties xmlns="http://schemas.microsoft.com/sharepoint/v3" xsi:nil="true"/>
    <lcf76f155ced4ddcb4097134ff3c332f xmlns="4b609c92-c15c-4699-bf41-54add0c179fe">
      <Terms xmlns="http://schemas.microsoft.com/office/infopath/2007/PartnerControls"/>
    </lcf76f155ced4ddcb4097134ff3c332f>
    <Date xmlns="4b609c92-c15c-4699-bf41-54add0c179fe" xsi:nil="true"/>
    <SharedWithUsers xmlns="0825fbd1-6913-49c3-868d-f4f551b0d002">
      <UserInfo>
        <DisplayName>Liz Dalton</DisplayName>
        <AccountId>16</AccountId>
        <AccountType/>
      </UserInfo>
      <UserInfo>
        <DisplayName>Alice Williams</DisplayName>
        <AccountId>588</AccountId>
        <AccountType/>
      </UserInfo>
      <UserInfo>
        <DisplayName>Rachel Burrell</DisplayName>
        <AccountId>25</AccountId>
        <AccountType/>
      </UserInfo>
      <UserInfo>
        <DisplayName>Claire McCartney</DisplayName>
        <AccountId>56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68885A-1DC2-4CD7-82E6-C984ABFD5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609c92-c15c-4699-bf41-54add0c179fe"/>
    <ds:schemaRef ds:uri="0825fbd1-6913-49c3-868d-f4f551b0d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2CD7FC-4E28-47BB-9285-C770616D7768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0825fbd1-6913-49c3-868d-f4f551b0d002"/>
    <ds:schemaRef ds:uri="http://schemas.microsoft.com/office/2006/documentManagement/types"/>
    <ds:schemaRef ds:uri="4b609c92-c15c-4699-bf41-54add0c179fe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BB8C827-CB26-450E-848C-C62867C18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375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Arial Nova</vt:lpstr>
      <vt:lpstr>Calibri</vt:lpstr>
      <vt:lpstr>Calibri Light</vt:lpstr>
      <vt:lpstr>Symbol</vt:lpstr>
      <vt:lpstr>Trebuchet MS</vt:lpstr>
      <vt:lpstr>Wingdings</vt:lpstr>
      <vt:lpstr>CIPD WhiteDottedPattern</vt:lpstr>
      <vt:lpstr>CIPD PurpleDottedPattern</vt:lpstr>
      <vt:lpstr>CIPD SlateDottedPattern</vt:lpstr>
      <vt:lpstr>CIPD WhitePlain</vt:lpstr>
      <vt:lpstr>Investec 4x3 Template</vt:lpstr>
      <vt:lpstr>1_CIPD WhiteDottedPattern</vt:lpstr>
      <vt:lpstr>2_CIPD PurpleDottedPattern</vt:lpstr>
      <vt:lpstr>Office Theme</vt:lpstr>
      <vt:lpstr>2_Office Theme</vt:lpstr>
      <vt:lpstr>Flexible working – the right to request: Understanding the upcoming changes</vt:lpstr>
      <vt:lpstr>Welcome</vt:lpstr>
      <vt:lpstr>Today’s speakers</vt:lpstr>
      <vt:lpstr>PowerPoint Presentation</vt:lpstr>
      <vt:lpstr>Wellbeing Resources</vt:lpstr>
      <vt:lpstr>PowerPoint Presentation</vt:lpstr>
      <vt:lpstr>Flexible and hybrid working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Kristian Adams</cp:lastModifiedBy>
  <cp:revision>2</cp:revision>
  <dcterms:created xsi:type="dcterms:W3CDTF">2014-12-02T11:31:52Z</dcterms:created>
  <dcterms:modified xsi:type="dcterms:W3CDTF">2024-03-07T18:52:37Z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  <property fmtid="{D5CDD505-2E9C-101B-9397-08002B2CF9AE}" pid="3" name="MediaServiceImageTags">
    <vt:lpwstr/>
  </property>
</Properties>
</file>